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72" r:id="rId4"/>
    <p:sldId id="273" r:id="rId5"/>
    <p:sldId id="258" r:id="rId6"/>
    <p:sldId id="260" r:id="rId7"/>
    <p:sldId id="256" r:id="rId8"/>
    <p:sldId id="257" r:id="rId9"/>
    <p:sldId id="265" r:id="rId10"/>
    <p:sldId id="261" r:id="rId11"/>
    <p:sldId id="262" r:id="rId12"/>
    <p:sldId id="263" r:id="rId13"/>
    <p:sldId id="264" r:id="rId14"/>
    <p:sldId id="266" r:id="rId15"/>
    <p:sldId id="274" r:id="rId16"/>
    <p:sldId id="267" r:id="rId17"/>
    <p:sldId id="26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3" autoAdjust="0"/>
    <p:restoredTop sz="94660"/>
  </p:normalViewPr>
  <p:slideViewPr>
    <p:cSldViewPr>
      <p:cViewPr>
        <p:scale>
          <a:sx n="75" d="100"/>
          <a:sy n="75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8EEC-F28D-49AD-BB41-ABD62967FB1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9D20-898A-4621-A36A-357BFC575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9567-347F-4848-8C94-8C53BA5D7C00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2441-A165-4014-929F-51D6B9125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D2B1-0A1D-44F1-A62F-9BEC0D96E435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5999-CCE5-4DCD-AC0B-6C5ADFBBD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8EE05-BAB4-4629-880F-D1979DA21A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5BB4C-A65F-41FA-BF33-5E6B23D312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99F58-1B23-4D44-B692-D895CAC223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4B558-7E5B-46A3-9FF1-6DA6B536E0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88DA-8A9D-4594-9E3A-8C5FBA9660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ADCB7-B14F-4CEB-A8C6-FD759970E5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4067-5044-45C3-8560-6BD0EDB5E3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5C7D-60F0-4FEC-9E18-77973A5B2E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B92E-F385-4E03-945A-2B111B0C5859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392D-D374-4F86-A274-A3A4AF03E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A487E-A1C4-4620-A446-58F933BBB9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69B92-E27E-4F67-8809-8EBAB19B59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3A0B-B349-4C3E-B775-6D3BDA0F63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A6DE-C0F1-4529-B307-21D592870C25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38A1-A818-4B1C-95D9-C4B442955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15DC-527F-47CD-ACA9-EFD63A8DC90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3FD5-4F6E-49DA-8856-F02037B18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F3A6-D12C-482B-A7D6-1995CB38CC24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95E1-28CE-44A3-A7A7-47E7CF545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D13CC-97F2-428C-A118-ED44DD2B7DE2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D93D-8047-4F69-82D0-3647DEF3D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F4F1-6080-4988-BFD8-FAC37521ACDA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03A6-3076-4A60-B067-F4FB81FB4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8AE5-A3A1-4AB9-8B1C-3AE46170DE1B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C79C3-B0A3-4E8B-BFD4-D168A9F58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108F-8555-4155-AECD-44FAB1FC9A0D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53FA-D4C2-4499-961D-A33FF463E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AE60A2-03F7-4899-BFEC-667F68FE5B0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7C5DB3-04EE-4614-BB8B-55EB04961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E71320-CA17-48F3-9578-702BA2F4BD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68413"/>
            <a:ext cx="7772400" cy="1470025"/>
          </a:xfrm>
        </p:spPr>
        <p:txBody>
          <a:bodyPr/>
          <a:lstStyle/>
          <a:p>
            <a:r>
              <a:rPr lang="ru-RU" smtClean="0"/>
              <a:t>МБДОУ «Детский сад № 24 «Дружба» г.Ялта 2021г.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213100"/>
            <a:ext cx="6729413" cy="3097213"/>
          </a:xfrm>
        </p:spPr>
        <p:txBody>
          <a:bodyPr/>
          <a:lstStyle/>
          <a:p>
            <a:r>
              <a:rPr lang="ru-RU" sz="3600" i="1" smtClean="0">
                <a:solidFill>
                  <a:srgbClr val="FF3300"/>
                </a:solidFill>
              </a:rPr>
              <a:t>Мастер-класс</a:t>
            </a:r>
            <a:br>
              <a:rPr lang="ru-RU" sz="3600" i="1" smtClean="0">
                <a:solidFill>
                  <a:srgbClr val="FF3300"/>
                </a:solidFill>
              </a:rPr>
            </a:br>
            <a:r>
              <a:rPr lang="ru-RU" sz="3600" i="1" smtClean="0">
                <a:solidFill>
                  <a:srgbClr val="FF3300"/>
                </a:solidFill>
              </a:rPr>
              <a:t>«Подснежники из ложек»</a:t>
            </a:r>
            <a:br>
              <a:rPr lang="ru-RU" sz="3600" i="1" smtClean="0">
                <a:solidFill>
                  <a:srgbClr val="FF3300"/>
                </a:solidFill>
              </a:rPr>
            </a:br>
            <a:r>
              <a:rPr lang="ru-RU" sz="3600" i="1" smtClean="0">
                <a:solidFill>
                  <a:srgbClr val="FF3300"/>
                </a:solidFill>
              </a:rPr>
              <a:t>Подготовила воспитатель:</a:t>
            </a:r>
            <a:br>
              <a:rPr lang="ru-RU" sz="3600" i="1" smtClean="0">
                <a:solidFill>
                  <a:srgbClr val="FF3300"/>
                </a:solidFill>
              </a:rPr>
            </a:br>
            <a:r>
              <a:rPr lang="ru-RU" sz="3600" i="1" smtClean="0">
                <a:solidFill>
                  <a:srgbClr val="FF3300"/>
                </a:solidFill>
              </a:rPr>
              <a:t>Чигаровская Виктория Анатольевна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5113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Отрезать с помощью ножниц нужную деталь(лепесток).Для одного цветка нужно склеить клеем-пистолетом 4-5 лепестков.</a:t>
            </a:r>
          </a:p>
        </p:txBody>
      </p:sp>
      <p:pic>
        <p:nvPicPr>
          <p:cNvPr id="33798" name="Picture 6" descr="изображение_viber_2021-03-15_18-59-50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92263"/>
            <a:ext cx="3889375" cy="2916237"/>
          </a:xfrm>
        </p:spPr>
      </p:pic>
      <p:pic>
        <p:nvPicPr>
          <p:cNvPr id="33799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3636963"/>
            <a:ext cx="4295775" cy="3221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Стебли сделаем из бамбуковых палочек. Один стебель = 3 палочки. Соединяем их скотчем, надломив не до конца.</a:t>
            </a:r>
          </a:p>
        </p:txBody>
      </p:sp>
      <p:pic>
        <p:nvPicPr>
          <p:cNvPr id="34821" name="Picture 5" descr="9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844675"/>
            <a:ext cx="3394075" cy="4525963"/>
          </a:xfrm>
        </p:spPr>
      </p:pic>
      <p:pic>
        <p:nvPicPr>
          <p:cNvPr id="34822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68638"/>
            <a:ext cx="3863975" cy="2898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Нарезать из зелёного фетра полоски для листьев</a:t>
            </a:r>
          </a:p>
        </p:txBody>
      </p:sp>
      <p:pic>
        <p:nvPicPr>
          <p:cNvPr id="35845" name="Picture 5" descr="6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Стебли обмотать в атласную зеленую ленту с помощью клея-пистолета</a:t>
            </a:r>
          </a:p>
        </p:txBody>
      </p:sp>
      <p:pic>
        <p:nvPicPr>
          <p:cNvPr id="36869" name="Picture 5" descr="8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1476375" y="692150"/>
            <a:ext cx="8229600" cy="4525963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Влево - вправо  повернись и в подснежник  превратись!  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Вот подснежники  проснулись, улыбнулись,потянулись.                               Раз – росой они умылись,        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Два - изящно покружились,  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 Три – нагнулись и присели        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 И на солнце поглядели.   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Влево - вправо  повернись и в ребяток  превратись.    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Приклеить цветы к стеблям клеем-пистолетом</a:t>
            </a:r>
          </a:p>
        </p:txBody>
      </p:sp>
      <p:pic>
        <p:nvPicPr>
          <p:cNvPr id="37895" name="Picture 7" descr="7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773238"/>
            <a:ext cx="6265863" cy="4699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Место соединения закрыть пластилином</a:t>
            </a:r>
          </a:p>
        </p:txBody>
      </p:sp>
      <p:pic>
        <p:nvPicPr>
          <p:cNvPr id="38918" name="Picture 6" descr="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38919" name="Picture 7" descr="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Собрать готовые цветы с листьями в букет и завязать лентой</a:t>
            </a:r>
          </a:p>
        </p:txBody>
      </p:sp>
      <p:pic>
        <p:nvPicPr>
          <p:cNvPr id="40966" name="Picture 6" descr="10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1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981075"/>
            <a:ext cx="3941762" cy="5256213"/>
          </a:xfrm>
        </p:spPr>
      </p:pic>
      <p:pic>
        <p:nvPicPr>
          <p:cNvPr id="41992" name="Picture 8" descr="1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981075"/>
            <a:ext cx="3879850" cy="51736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s://im0-tub-ru.yandex.net/i?id=cdd4d7508b5b00a7f1fd0421faee9ef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476250"/>
            <a:ext cx="7932738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333375"/>
            <a:ext cx="7740650" cy="4081463"/>
          </a:xfrm>
        </p:spPr>
        <p:txBody>
          <a:bodyPr/>
          <a:lstStyle/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Светает рано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утрам,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Проталины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тут, и там.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Ручей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как водопад.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Скворцы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скворечнику летят.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Звенят под крышами капели.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с еловой встал постели.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тепло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ласкает.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 время года знает?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  МИНУТКА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914400" y="2060575"/>
            <a:ext cx="8229600" cy="452596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лько м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сяцев в год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Назов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те вес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нние м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сяцы. 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 ког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день рожд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ния весн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й?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лько дней в год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е вр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мя г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да ты  л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бишь?</a:t>
            </a:r>
          </a:p>
          <a:p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413" y="0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1916113"/>
            <a:ext cx="7048500" cy="3241675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рвым 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лез из земл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</a:p>
          <a:p>
            <a:pPr>
              <a:defRPr/>
            </a:pP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линке.</a:t>
            </a:r>
          </a:p>
          <a:p>
            <a:pPr>
              <a:defRPr/>
            </a:pP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мор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 бо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тся,</a:t>
            </a:r>
          </a:p>
          <a:p>
            <a:pPr>
              <a:defRPr/>
            </a:pP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м</a:t>
            </a:r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ленький</a:t>
            </a: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8863" y="5732463"/>
            <a:ext cx="5545137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ello_html_m5a4d3f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910138"/>
            <a:ext cx="219551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растут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hello_html_68f07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38288"/>
            <a:ext cx="6792912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Будем делать поделку из пластиковых ложек</a:t>
            </a:r>
          </a:p>
        </p:txBody>
      </p:sp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Подснежники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914400" y="28575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Подснежники</a:t>
            </a:r>
          </a:p>
        </p:txBody>
      </p:sp>
      <p:pic>
        <p:nvPicPr>
          <p:cNvPr id="30722" name="Picture 2" descr="http://psudoterad.ru/img/picture/Jun/07/5e9367804be51b420ac2367775664026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4463" y="2276475"/>
            <a:ext cx="36766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721100" y="1433513"/>
            <a:ext cx="4368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нужно для работы?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403350" y="1341438"/>
            <a:ext cx="23050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ЗАЯВКА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387475" y="2173288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МАТЕРИАЛЫ: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2051050" y="45815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Инструменты: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57288" y="2541588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Пластиковые ложки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Атласные ленты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Пластилин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Бамбуковые палочки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Зеленый фетр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900113" y="4868863"/>
            <a:ext cx="3497262" cy="15748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Клей-пистолет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Канцелярский скотч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7211144" cy="42050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8800" b="1" dirty="0" smtClean="0"/>
              <a:t>ЭТАПЫ РАБОТЫ</a:t>
            </a:r>
            <a:endParaRPr lang="ru-RU" sz="8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mtClean="0">
                <a:solidFill>
                  <a:srgbClr val="000000"/>
                </a:solidFill>
              </a:rPr>
              <a:t>Взять пластиковые ложки</a:t>
            </a:r>
          </a:p>
        </p:txBody>
      </p:sp>
      <p:pic>
        <p:nvPicPr>
          <p:cNvPr id="32774" name="Picture 6" descr="5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412875"/>
            <a:ext cx="6840537" cy="47609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93</TotalTime>
  <Words>225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Тема9</vt:lpstr>
      <vt:lpstr>1_Diseño predeterminado</vt:lpstr>
      <vt:lpstr>МБДОУ «Детский сад № 24 «Дружба» г.Ялта 2021г.</vt:lpstr>
      <vt:lpstr>Слайд 2</vt:lpstr>
      <vt:lpstr>РЕЧЕВАЯ   МИНУТКА</vt:lpstr>
      <vt:lpstr>Отгадайте загадку</vt:lpstr>
      <vt:lpstr>Где растут подснежники?</vt:lpstr>
      <vt:lpstr>Будем делать поделку из пластиковых ложек</vt:lpstr>
      <vt:lpstr>Подснежники</vt:lpstr>
      <vt:lpstr>Слайд 8</vt:lpstr>
      <vt:lpstr>Взять пластиковые ложки</vt:lpstr>
      <vt:lpstr>Отрезать с помощью ножниц нужную деталь(лепесток).Для одного цветка нужно склеить клеем-пистолетом 4-5 лепестков.</vt:lpstr>
      <vt:lpstr>Стебли сделаем из бамбуковых палочек. Один стебель = 3 палочки. Соединяем их скотчем, надломив не до конца.</vt:lpstr>
      <vt:lpstr>Нарезать из зелёного фетра полоски для листьев</vt:lpstr>
      <vt:lpstr>Стебли обмотать в атласную зеленую ленту с помощью клея-пистолета</vt:lpstr>
      <vt:lpstr>Физминутка</vt:lpstr>
      <vt:lpstr>Приклеить цветы к стеблям клеем-пистолетом</vt:lpstr>
      <vt:lpstr>Место соединения закрыть пластилином</vt:lpstr>
      <vt:lpstr>Собрать готовые цветы с листьями в букет и завязать лентой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Отгадайте загадку</dc:title>
  <dc:creator>User</dc:creator>
  <cp:lastModifiedBy>User</cp:lastModifiedBy>
  <cp:revision>8</cp:revision>
  <dcterms:created xsi:type="dcterms:W3CDTF">2017-04-20T15:39:48Z</dcterms:created>
  <dcterms:modified xsi:type="dcterms:W3CDTF">2021-03-15T17:21:41Z</dcterms:modified>
</cp:coreProperties>
</file>