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F757"/>
    <a:srgbClr val="009999"/>
    <a:srgbClr val="FF9900"/>
    <a:srgbClr val="00CC99"/>
    <a:srgbClr val="FF66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8261" autoAdjust="0"/>
  </p:normalViewPr>
  <p:slideViewPr>
    <p:cSldViewPr>
      <p:cViewPr>
        <p:scale>
          <a:sx n="90" d="100"/>
          <a:sy n="90" d="100"/>
        </p:scale>
        <p:origin x="-1086" y="-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bramskiyIO\Desktop\Безымянный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921" y="-471179"/>
            <a:ext cx="9169921" cy="4381857"/>
          </a:xfrm>
          <a:prstGeom prst="rect">
            <a:avLst/>
          </a:prstGeom>
          <a:noFill/>
        </p:spPr>
      </p:pic>
      <p:sp>
        <p:nvSpPr>
          <p:cNvPr id="19" name="Прямоугольник 18"/>
          <p:cNvSpPr/>
          <p:nvPr/>
        </p:nvSpPr>
        <p:spPr>
          <a:xfrm>
            <a:off x="246933" y="4274656"/>
            <a:ext cx="4316795" cy="1746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1200"/>
              </a:spcAft>
            </a:pPr>
            <a:r>
              <a:rPr lang="ru-RU" sz="1350" b="1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войдите </a:t>
            </a:r>
            <a:r>
              <a:rPr lang="ru-RU" sz="135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 раздел «Оплата по </a:t>
            </a:r>
            <a:r>
              <a:rPr lang="en-US" sz="135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QR</a:t>
            </a:r>
            <a:r>
              <a:rPr lang="ru-RU" sz="135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/</a:t>
            </a:r>
            <a:r>
              <a:rPr lang="ru-RU" sz="1350" dirty="0" err="1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Штрихкоду</a:t>
            </a:r>
            <a:r>
              <a:rPr lang="ru-RU" sz="135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»</a:t>
            </a:r>
          </a:p>
          <a:p>
            <a:pPr marL="342900" lvl="0" indent="-342900" algn="just">
              <a:spcAft>
                <a:spcPts val="1200"/>
              </a:spcAft>
            </a:pPr>
            <a:r>
              <a:rPr lang="ru-RU" sz="1350" b="1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выберите</a:t>
            </a:r>
            <a:r>
              <a:rPr lang="ru-RU" sz="135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«Автоопределение» </a:t>
            </a:r>
          </a:p>
          <a:p>
            <a:pPr marL="342900" indent="-342900" algn="just">
              <a:spcAft>
                <a:spcPts val="1200"/>
              </a:spcAft>
            </a:pPr>
            <a:r>
              <a:rPr lang="ru-RU" sz="1350" b="1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отсканируйте</a:t>
            </a:r>
            <a:r>
              <a:rPr lang="ru-RU" sz="135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sz="135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QR</a:t>
            </a:r>
            <a:r>
              <a:rPr lang="ru-RU" sz="135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-код на Вашей квитанции</a:t>
            </a:r>
          </a:p>
          <a:p>
            <a:pPr marL="342900" lvl="0" indent="-342900" algn="just">
              <a:spcAft>
                <a:spcPts val="1200"/>
              </a:spcAft>
            </a:pPr>
            <a:r>
              <a:rPr lang="ru-RU" sz="1350" b="1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подтвердите</a:t>
            </a:r>
            <a:r>
              <a:rPr lang="ru-RU" sz="135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оплату паролем из СМС-сообщения</a:t>
            </a:r>
          </a:p>
          <a:p>
            <a:pPr marL="342900" lvl="0" indent="-342900" algn="just">
              <a:spcAft>
                <a:spcPts val="1200"/>
              </a:spcAft>
            </a:pPr>
            <a:r>
              <a:rPr lang="ru-RU" sz="1350" b="1" dirty="0" smtClean="0">
                <a:latin typeface="Arial" pitchFamily="34" charset="0"/>
                <a:cs typeface="Arial" pitchFamily="34" charset="0"/>
              </a:rPr>
              <a:t>Ваш платеж успешно оплачен!</a:t>
            </a:r>
            <a:endParaRPr lang="ru-RU" sz="135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6729189" y="6635452"/>
            <a:ext cx="21602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1" dirty="0" smtClean="0">
                <a:latin typeface="Arial" pitchFamily="34" charset="0"/>
                <a:cs typeface="Arial" pitchFamily="34" charset="0"/>
              </a:rPr>
              <a:t>www.rncb.ru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6016" y="3923764"/>
            <a:ext cx="471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В Интернет-банке РНКБ</a:t>
            </a:r>
            <a:endParaRPr lang="ru-RU" b="1" dirty="0">
              <a:solidFill>
                <a:srgbClr val="0099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3923764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В Мобильном приложении РНКБ 24/7</a:t>
            </a:r>
            <a:endParaRPr lang="ru-RU" b="1" dirty="0">
              <a:solidFill>
                <a:srgbClr val="009999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9" name="Группа 38"/>
          <p:cNvGrpSpPr/>
          <p:nvPr/>
        </p:nvGrpSpPr>
        <p:grpSpPr>
          <a:xfrm>
            <a:off x="4704144" y="4309743"/>
            <a:ext cx="288032" cy="1711545"/>
            <a:chOff x="1000100" y="1433025"/>
            <a:chExt cx="500066" cy="3123556"/>
          </a:xfrm>
        </p:grpSpPr>
        <p:grpSp>
          <p:nvGrpSpPr>
            <p:cNvPr id="40" name="Группа 24"/>
            <p:cNvGrpSpPr/>
            <p:nvPr/>
          </p:nvGrpSpPr>
          <p:grpSpPr>
            <a:xfrm>
              <a:off x="1000100" y="1433025"/>
              <a:ext cx="500066" cy="1811324"/>
              <a:chOff x="1000100" y="1433025"/>
              <a:chExt cx="500066" cy="1811324"/>
            </a:xfrm>
          </p:grpSpPr>
          <p:sp>
            <p:nvSpPr>
              <p:cNvPr id="48" name="Овал 47"/>
              <p:cNvSpPr/>
              <p:nvPr/>
            </p:nvSpPr>
            <p:spPr>
              <a:xfrm>
                <a:off x="1000100" y="1433025"/>
                <a:ext cx="500066" cy="500066"/>
              </a:xfrm>
              <a:prstGeom prst="ellipse">
                <a:avLst/>
              </a:prstGeom>
              <a:noFill/>
              <a:ln>
                <a:solidFill>
                  <a:srgbClr val="00A8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endParaRPr lang="ru-RU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49" name="Прямая соединительная линия 48"/>
              <p:cNvCxnSpPr>
                <a:stCxn id="48" idx="4"/>
                <a:endCxn id="51" idx="0"/>
              </p:cNvCxnSpPr>
              <p:nvPr/>
            </p:nvCxnSpPr>
            <p:spPr>
              <a:xfrm>
                <a:off x="1250133" y="1933091"/>
                <a:ext cx="0" cy="154219"/>
              </a:xfrm>
              <a:prstGeom prst="line">
                <a:avLst/>
              </a:prstGeom>
              <a:ln w="22225">
                <a:solidFill>
                  <a:srgbClr val="00A8A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Овал 50"/>
              <p:cNvSpPr/>
              <p:nvPr/>
            </p:nvSpPr>
            <p:spPr>
              <a:xfrm>
                <a:off x="1000100" y="2087310"/>
                <a:ext cx="500066" cy="500064"/>
              </a:xfrm>
              <a:prstGeom prst="ellipse">
                <a:avLst/>
              </a:prstGeom>
              <a:noFill/>
              <a:ln w="22225">
                <a:solidFill>
                  <a:srgbClr val="00A8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endParaRPr lang="ru-RU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4" name="Овал 53"/>
              <p:cNvSpPr/>
              <p:nvPr/>
            </p:nvSpPr>
            <p:spPr>
              <a:xfrm>
                <a:off x="1000100" y="2744285"/>
                <a:ext cx="500066" cy="500064"/>
              </a:xfrm>
              <a:prstGeom prst="ellipse">
                <a:avLst/>
              </a:prstGeom>
              <a:noFill/>
              <a:ln w="22225">
                <a:solidFill>
                  <a:srgbClr val="00A8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3</a:t>
                </a:r>
                <a:endParaRPr lang="ru-RU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55" name="Прямая соединительная линия 54"/>
              <p:cNvCxnSpPr>
                <a:stCxn id="51" idx="4"/>
                <a:endCxn id="54" idx="0"/>
              </p:cNvCxnSpPr>
              <p:nvPr/>
            </p:nvCxnSpPr>
            <p:spPr>
              <a:xfrm>
                <a:off x="1250133" y="2587374"/>
                <a:ext cx="0" cy="156911"/>
              </a:xfrm>
              <a:prstGeom prst="line">
                <a:avLst/>
              </a:prstGeom>
              <a:ln w="22225">
                <a:solidFill>
                  <a:srgbClr val="00A8A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Группа 25"/>
            <p:cNvGrpSpPr/>
            <p:nvPr/>
          </p:nvGrpSpPr>
          <p:grpSpPr>
            <a:xfrm>
              <a:off x="1000100" y="3394123"/>
              <a:ext cx="500066" cy="1162458"/>
              <a:chOff x="1000100" y="679479"/>
              <a:chExt cx="500066" cy="1162458"/>
            </a:xfrm>
          </p:grpSpPr>
          <p:sp>
            <p:nvSpPr>
              <p:cNvPr id="44" name="Овал 43"/>
              <p:cNvSpPr/>
              <p:nvPr/>
            </p:nvSpPr>
            <p:spPr>
              <a:xfrm>
                <a:off x="1000100" y="679479"/>
                <a:ext cx="500066" cy="500066"/>
              </a:xfrm>
              <a:prstGeom prst="ellipse">
                <a:avLst/>
              </a:prstGeom>
              <a:noFill/>
              <a:ln w="22225">
                <a:solidFill>
                  <a:srgbClr val="00A8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4</a:t>
                </a:r>
                <a:endParaRPr lang="ru-RU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46" name="Прямая соединительная линия 45"/>
              <p:cNvCxnSpPr>
                <a:stCxn id="44" idx="4"/>
                <a:endCxn id="47" idx="0"/>
              </p:cNvCxnSpPr>
              <p:nvPr/>
            </p:nvCxnSpPr>
            <p:spPr>
              <a:xfrm>
                <a:off x="1250133" y="1179545"/>
                <a:ext cx="0" cy="162326"/>
              </a:xfrm>
              <a:prstGeom prst="line">
                <a:avLst/>
              </a:prstGeom>
              <a:ln w="22225">
                <a:solidFill>
                  <a:srgbClr val="00A8A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Овал 46"/>
              <p:cNvSpPr/>
              <p:nvPr/>
            </p:nvSpPr>
            <p:spPr>
              <a:xfrm>
                <a:off x="1000100" y="1341871"/>
                <a:ext cx="500066" cy="500066"/>
              </a:xfrm>
              <a:prstGeom prst="ellipse">
                <a:avLst/>
              </a:prstGeom>
              <a:noFill/>
              <a:ln w="22225">
                <a:solidFill>
                  <a:srgbClr val="00A8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4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42" name="Прямая соединительная линия 41"/>
            <p:cNvCxnSpPr>
              <a:stCxn id="54" idx="4"/>
              <a:endCxn id="44" idx="0"/>
            </p:cNvCxnSpPr>
            <p:nvPr/>
          </p:nvCxnSpPr>
          <p:spPr>
            <a:xfrm>
              <a:off x="1250133" y="3244349"/>
              <a:ext cx="0" cy="149773"/>
            </a:xfrm>
            <a:prstGeom prst="line">
              <a:avLst/>
            </a:prstGeom>
            <a:ln w="22225">
              <a:solidFill>
                <a:srgbClr val="00A8A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Прямоугольник 55"/>
          <p:cNvSpPr/>
          <p:nvPr/>
        </p:nvSpPr>
        <p:spPr>
          <a:xfrm>
            <a:off x="4932062" y="4274656"/>
            <a:ext cx="4317084" cy="1746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1200"/>
              </a:spcAft>
            </a:pPr>
            <a:r>
              <a:rPr lang="ru-RU" sz="1350" b="1" dirty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войдите </a:t>
            </a:r>
            <a:r>
              <a:rPr lang="ru-RU" sz="1350" dirty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 раздел «Платежи и переводы» </a:t>
            </a:r>
          </a:p>
          <a:p>
            <a:pPr marL="342900" lvl="0" indent="-342900" algn="just">
              <a:spcAft>
                <a:spcPts val="1200"/>
              </a:spcAft>
            </a:pPr>
            <a:r>
              <a:rPr lang="ru-RU" sz="1350" b="1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выберите</a:t>
            </a:r>
            <a:r>
              <a:rPr lang="ru-RU" sz="135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ru-RU" sz="1350" dirty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«Сады и Школы» и </a:t>
            </a:r>
            <a:r>
              <a:rPr lang="ru-RU" sz="1350" b="1" dirty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далее</a:t>
            </a:r>
            <a:r>
              <a:rPr lang="ru-RU" sz="1350" dirty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Ваш </a:t>
            </a:r>
            <a:r>
              <a:rPr lang="ru-RU" sz="1350" dirty="0" smtClean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садик</a:t>
            </a:r>
            <a:endParaRPr lang="ru-RU" sz="1350" dirty="0">
              <a:solidFill>
                <a:srgbClr val="222222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lvl="0" indent="-342900" algn="just">
              <a:spcAft>
                <a:spcPts val="1200"/>
              </a:spcAft>
            </a:pPr>
            <a:r>
              <a:rPr lang="ru-RU" sz="1350" b="1" dirty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введите</a:t>
            </a:r>
            <a:r>
              <a:rPr lang="ru-RU" sz="1350" dirty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Ваши данные и </a:t>
            </a:r>
            <a:r>
              <a:rPr lang="ru-RU" sz="1350" b="1" dirty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нажмите</a:t>
            </a:r>
            <a:r>
              <a:rPr lang="ru-RU" sz="1350" dirty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оплатить</a:t>
            </a:r>
          </a:p>
          <a:p>
            <a:pPr marL="342900" indent="-342900" algn="just">
              <a:spcAft>
                <a:spcPts val="1200"/>
              </a:spcAft>
            </a:pPr>
            <a:r>
              <a:rPr lang="ru-RU" sz="1350" b="1" dirty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подтвердите</a:t>
            </a:r>
            <a:r>
              <a:rPr lang="ru-RU" sz="1350" dirty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оплату паролем из СМС-сообщения</a:t>
            </a:r>
          </a:p>
          <a:p>
            <a:pPr marL="342900" lvl="0" indent="-342900" algn="just">
              <a:spcAft>
                <a:spcPts val="1200"/>
              </a:spcAft>
            </a:pPr>
            <a:r>
              <a:rPr lang="ru-RU" sz="1350" b="1" dirty="0">
                <a:solidFill>
                  <a:srgbClr val="222222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Ваш платеж успешно оплачен!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7164288" y="6519446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800" b="1" dirty="0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Контакт центр РНКБ Банк (ПАО) </a:t>
            </a:r>
          </a:p>
          <a:p>
            <a:r>
              <a:rPr lang="ru-RU" sz="800" b="1" dirty="0" smtClean="0">
                <a:solidFill>
                  <a:srgbClr val="009999"/>
                </a:solidFill>
                <a:latin typeface="Arial" pitchFamily="34" charset="0"/>
                <a:cs typeface="Arial" pitchFamily="34" charset="0"/>
              </a:rPr>
              <a:t>8 800 234 27- 27 </a:t>
            </a:r>
          </a:p>
        </p:txBody>
      </p:sp>
      <p:sp>
        <p:nvSpPr>
          <p:cNvPr id="71" name="Прямоугольник 70"/>
          <p:cNvSpPr/>
          <p:nvPr/>
        </p:nvSpPr>
        <p:spPr>
          <a:xfrm>
            <a:off x="0" y="6078519"/>
            <a:ext cx="9144000" cy="779481"/>
          </a:xfrm>
          <a:prstGeom prst="rect">
            <a:avLst/>
          </a:prstGeom>
          <a:solidFill>
            <a:srgbClr val="00B3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0" y="6142722"/>
            <a:ext cx="9144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Ежемесячно около 30 000 родителей оплачивают детский сад в Интернет-банке РНКБ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Zhuhovskiyma\Desktop\phot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54012" y="5666903"/>
            <a:ext cx="282377" cy="282377"/>
          </a:xfrm>
          <a:prstGeom prst="rect">
            <a:avLst/>
          </a:prstGeom>
          <a:noFill/>
        </p:spPr>
      </p:pic>
      <p:pic>
        <p:nvPicPr>
          <p:cNvPr id="52" name="Picture 2" descr="C:\Users\Zhuhovskiyma\Desktop\phot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71" y="5666903"/>
            <a:ext cx="282377" cy="282377"/>
          </a:xfrm>
          <a:prstGeom prst="rect">
            <a:avLst/>
          </a:prstGeom>
          <a:noFill/>
        </p:spPr>
      </p:pic>
      <p:sp>
        <p:nvSpPr>
          <p:cNvPr id="61" name="Прямоугольник 60"/>
          <p:cNvSpPr/>
          <p:nvPr/>
        </p:nvSpPr>
        <p:spPr>
          <a:xfrm>
            <a:off x="0" y="6459989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Присоединяйтесь! </a:t>
            </a:r>
            <a:endParaRPr lang="ru-RU" dirty="0">
              <a:solidFill>
                <a:schemeClr val="bg1"/>
              </a:solidFill>
            </a:endParaRPr>
          </a:p>
        </p:txBody>
      </p:sp>
      <p:grpSp>
        <p:nvGrpSpPr>
          <p:cNvPr id="45" name="Группа 44"/>
          <p:cNvGrpSpPr/>
          <p:nvPr/>
        </p:nvGrpSpPr>
        <p:grpSpPr>
          <a:xfrm>
            <a:off x="35496" y="4309743"/>
            <a:ext cx="288032" cy="1711545"/>
            <a:chOff x="1000100" y="1433025"/>
            <a:chExt cx="500066" cy="3123556"/>
          </a:xfrm>
        </p:grpSpPr>
        <p:grpSp>
          <p:nvGrpSpPr>
            <p:cNvPr id="53" name="Группа 24"/>
            <p:cNvGrpSpPr/>
            <p:nvPr/>
          </p:nvGrpSpPr>
          <p:grpSpPr>
            <a:xfrm>
              <a:off x="1000100" y="1433025"/>
              <a:ext cx="500066" cy="1811324"/>
              <a:chOff x="1000100" y="1433025"/>
              <a:chExt cx="500066" cy="1811324"/>
            </a:xfrm>
          </p:grpSpPr>
          <p:sp>
            <p:nvSpPr>
              <p:cNvPr id="63" name="Овал 62"/>
              <p:cNvSpPr/>
              <p:nvPr/>
            </p:nvSpPr>
            <p:spPr>
              <a:xfrm>
                <a:off x="1000100" y="1433025"/>
                <a:ext cx="500066" cy="500066"/>
              </a:xfrm>
              <a:prstGeom prst="ellipse">
                <a:avLst/>
              </a:prstGeom>
              <a:noFill/>
              <a:ln>
                <a:solidFill>
                  <a:srgbClr val="00A8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endParaRPr lang="ru-RU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64" name="Прямая соединительная линия 63"/>
              <p:cNvCxnSpPr>
                <a:stCxn id="63" idx="4"/>
                <a:endCxn id="65" idx="0"/>
              </p:cNvCxnSpPr>
              <p:nvPr/>
            </p:nvCxnSpPr>
            <p:spPr>
              <a:xfrm>
                <a:off x="1250133" y="1933091"/>
                <a:ext cx="0" cy="154219"/>
              </a:xfrm>
              <a:prstGeom prst="line">
                <a:avLst/>
              </a:prstGeom>
              <a:ln w="22225">
                <a:solidFill>
                  <a:srgbClr val="00A8A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Овал 64"/>
              <p:cNvSpPr/>
              <p:nvPr/>
            </p:nvSpPr>
            <p:spPr>
              <a:xfrm>
                <a:off x="1000100" y="2087310"/>
                <a:ext cx="500066" cy="500064"/>
              </a:xfrm>
              <a:prstGeom prst="ellipse">
                <a:avLst/>
              </a:prstGeom>
              <a:noFill/>
              <a:ln w="22225">
                <a:solidFill>
                  <a:srgbClr val="00A8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2</a:t>
                </a:r>
                <a:endParaRPr lang="ru-RU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6" name="Овал 65"/>
              <p:cNvSpPr/>
              <p:nvPr/>
            </p:nvSpPr>
            <p:spPr>
              <a:xfrm>
                <a:off x="1000100" y="2744285"/>
                <a:ext cx="500066" cy="500064"/>
              </a:xfrm>
              <a:prstGeom prst="ellipse">
                <a:avLst/>
              </a:prstGeom>
              <a:noFill/>
              <a:ln w="22225">
                <a:solidFill>
                  <a:srgbClr val="00A8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3</a:t>
                </a:r>
                <a:endParaRPr lang="ru-RU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68" name="Прямая соединительная линия 67"/>
              <p:cNvCxnSpPr>
                <a:stCxn id="65" idx="4"/>
                <a:endCxn id="66" idx="0"/>
              </p:cNvCxnSpPr>
              <p:nvPr/>
            </p:nvCxnSpPr>
            <p:spPr>
              <a:xfrm>
                <a:off x="1250133" y="2587374"/>
                <a:ext cx="0" cy="156911"/>
              </a:xfrm>
              <a:prstGeom prst="line">
                <a:avLst/>
              </a:prstGeom>
              <a:ln w="22225">
                <a:solidFill>
                  <a:srgbClr val="00A8A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7" name="Группа 25"/>
            <p:cNvGrpSpPr/>
            <p:nvPr/>
          </p:nvGrpSpPr>
          <p:grpSpPr>
            <a:xfrm>
              <a:off x="1000100" y="3394123"/>
              <a:ext cx="500066" cy="1162458"/>
              <a:chOff x="1000100" y="679479"/>
              <a:chExt cx="500066" cy="1162458"/>
            </a:xfrm>
          </p:grpSpPr>
          <p:sp>
            <p:nvSpPr>
              <p:cNvPr id="59" name="Овал 58"/>
              <p:cNvSpPr/>
              <p:nvPr/>
            </p:nvSpPr>
            <p:spPr>
              <a:xfrm>
                <a:off x="1000100" y="679479"/>
                <a:ext cx="500066" cy="500066"/>
              </a:xfrm>
              <a:prstGeom prst="ellipse">
                <a:avLst/>
              </a:prstGeom>
              <a:noFill/>
              <a:ln w="22225">
                <a:solidFill>
                  <a:srgbClr val="00A8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4</a:t>
                </a:r>
                <a:endParaRPr lang="ru-RU" sz="1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60" name="Прямая соединительная линия 59"/>
              <p:cNvCxnSpPr>
                <a:stCxn id="59" idx="4"/>
                <a:endCxn id="62" idx="0"/>
              </p:cNvCxnSpPr>
              <p:nvPr/>
            </p:nvCxnSpPr>
            <p:spPr>
              <a:xfrm>
                <a:off x="1250133" y="1179545"/>
                <a:ext cx="0" cy="162326"/>
              </a:xfrm>
              <a:prstGeom prst="line">
                <a:avLst/>
              </a:prstGeom>
              <a:ln w="22225">
                <a:solidFill>
                  <a:srgbClr val="00A8A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Овал 61"/>
              <p:cNvSpPr/>
              <p:nvPr/>
            </p:nvSpPr>
            <p:spPr>
              <a:xfrm>
                <a:off x="1000100" y="1341871"/>
                <a:ext cx="500066" cy="500066"/>
              </a:xfrm>
              <a:prstGeom prst="ellipse">
                <a:avLst/>
              </a:prstGeom>
              <a:noFill/>
              <a:ln w="22225">
                <a:solidFill>
                  <a:srgbClr val="00A8A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400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58" name="Прямая соединительная линия 57"/>
            <p:cNvCxnSpPr>
              <a:stCxn id="66" idx="4"/>
              <a:endCxn id="59" idx="0"/>
            </p:cNvCxnSpPr>
            <p:nvPr/>
          </p:nvCxnSpPr>
          <p:spPr>
            <a:xfrm>
              <a:off x="1250133" y="3244349"/>
              <a:ext cx="0" cy="149773"/>
            </a:xfrm>
            <a:prstGeom prst="line">
              <a:avLst/>
            </a:prstGeom>
            <a:ln w="22225">
              <a:solidFill>
                <a:srgbClr val="00A8A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13495</TotalTime>
  <Words>105</Words>
  <Application>Microsoft Office PowerPoint</Application>
  <PresentationFormat>Экран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Луценко Юлия Александровна</dc:creator>
  <cp:lastModifiedBy>AbramskiyIO</cp:lastModifiedBy>
  <cp:revision>128</cp:revision>
  <dcterms:created xsi:type="dcterms:W3CDTF">2017-10-30T14:25:31Z</dcterms:created>
  <dcterms:modified xsi:type="dcterms:W3CDTF">2018-02-09T08:58:15Z</dcterms:modified>
</cp:coreProperties>
</file>