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2952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88136" y="1243584"/>
            <a:ext cx="80558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ДЕНЬ ВОДЫ В СЕНСОРНОЙ КОМНАТЕ. </a:t>
            </a:r>
            <a:b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КОРРЕКЦИОННО-РАЗВИВАЮЩЕЕ ЗАНЯТИЕ СО СПЕЦ. ГРУППОЙ </a:t>
            </a:r>
            <a:r>
              <a:rPr lang="ru-RU" sz="32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«ПУТЕШЕСТВИЕ В ПОДВОДНЫЙ МИР»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32690">
            <a:off x="8865659" y="392125"/>
            <a:ext cx="2664235" cy="355231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0067">
            <a:off x="4591097" y="3462099"/>
            <a:ext cx="3828286" cy="287121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5253">
            <a:off x="8281050" y="3791131"/>
            <a:ext cx="3716992" cy="27877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08" y="3575304"/>
            <a:ext cx="4155033" cy="311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94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719" y="-131291"/>
            <a:ext cx="10364451" cy="1596177"/>
          </a:xfrm>
        </p:spPr>
        <p:txBody>
          <a:bodyPr/>
          <a:lstStyle/>
          <a:p>
            <a:r>
              <a:rPr lang="ru-RU" dirty="0" smtClean="0"/>
              <a:t>Игра «кладоискатели».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73694" y="1068644"/>
            <a:ext cx="10363826" cy="5085267"/>
          </a:xfrm>
        </p:spPr>
        <p:txBody>
          <a:bodyPr/>
          <a:lstStyle/>
          <a:p>
            <a:pPr marL="0" indent="0">
              <a:buNone/>
            </a:pPr>
            <a:r>
              <a:rPr lang="ru-RU" sz="1600" b="1" u="sng" dirty="0" smtClean="0"/>
              <a:t>Цели: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-развитие координации движений;</a:t>
            </a:r>
            <a:br>
              <a:rPr lang="ru-RU" sz="1600" dirty="0" smtClean="0"/>
            </a:br>
            <a:r>
              <a:rPr lang="ru-RU" sz="1600" dirty="0" smtClean="0"/>
              <a:t>-снятие мышечного напряжения;</a:t>
            </a:r>
            <a:br>
              <a:rPr lang="ru-RU" sz="1600" dirty="0" smtClean="0"/>
            </a:br>
            <a:r>
              <a:rPr lang="ru-RU" sz="1600" dirty="0" smtClean="0"/>
              <a:t>-развитие крупной, мелкой моторики и тактильных ощущений.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b="1" u="sng" dirty="0" smtClean="0"/>
              <a:t>Оборудование: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-сухой бассейн, наполненный шарами;</a:t>
            </a:r>
            <a:br>
              <a:rPr lang="ru-RU" sz="1600" dirty="0" smtClean="0"/>
            </a:br>
            <a:r>
              <a:rPr lang="ru-RU" sz="1600" dirty="0" smtClean="0"/>
              <a:t>-резиновая игрушка анти-стресс в виде осьминога.</a:t>
            </a:r>
            <a:br>
              <a:rPr lang="ru-RU" sz="1600" dirty="0" smtClean="0"/>
            </a:br>
            <a:r>
              <a:rPr lang="ru-RU" sz="1600" b="1" u="sng" dirty="0" smtClean="0"/>
              <a:t>Инструкция:</a:t>
            </a:r>
            <a:r>
              <a:rPr lang="ru-RU" sz="1600" dirty="0" smtClean="0"/>
              <a:t> вам необходимо найти клад на морском дне.  Тому, кто будет искать, сперва нужно с закрытыми глазами потрогать этот предмет и запомнить какой он на ощупь. Потом кладоискатель отворачивается, а кто-нибудь из детей тем временем прячет клад глубоко под шариками.</a:t>
            </a: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60" y="338328"/>
            <a:ext cx="3218688" cy="24140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53961">
            <a:off x="6255421" y="4424992"/>
            <a:ext cx="2701859" cy="20263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2641">
            <a:off x="9068002" y="4341775"/>
            <a:ext cx="2691608" cy="20187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1940">
            <a:off x="3222312" y="4483385"/>
            <a:ext cx="2890304" cy="21677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26102" flipH="1">
            <a:off x="273694" y="4306793"/>
            <a:ext cx="3034281" cy="227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92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983" y="69877"/>
            <a:ext cx="8614273" cy="972539"/>
          </a:xfrm>
        </p:spPr>
        <p:txBody>
          <a:bodyPr/>
          <a:lstStyle/>
          <a:p>
            <a:r>
              <a:rPr lang="ru-RU" dirty="0" smtClean="0"/>
              <a:t>Сказка «жила-была река»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2462" y="3665540"/>
            <a:ext cx="10363826" cy="3424107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 smtClean="0"/>
              <a:t>Цель: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-релаксация;</a:t>
            </a:r>
            <a:br>
              <a:rPr lang="ru-RU" dirty="0" smtClean="0"/>
            </a:br>
            <a:r>
              <a:rPr lang="ru-RU" dirty="0" smtClean="0"/>
              <a:t>-формирование экологических понятий о сохранении водных ресурсов.</a:t>
            </a:r>
            <a:br>
              <a:rPr lang="ru-RU" dirty="0" smtClean="0"/>
            </a:br>
            <a:r>
              <a:rPr lang="ru-RU" b="1" u="sng" dirty="0" smtClean="0"/>
              <a:t>Оборудование: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-кресла-пуфики в виде китов.</a:t>
            </a:r>
            <a:br>
              <a:rPr lang="ru-RU" dirty="0" smtClean="0"/>
            </a:br>
            <a:r>
              <a:rPr lang="ru-RU" b="1" u="sng" dirty="0" smtClean="0"/>
              <a:t>Инструкция: </a:t>
            </a:r>
            <a:r>
              <a:rPr lang="ru-RU" dirty="0" smtClean="0"/>
              <a:t>ребята, я предлагаю вам лечь на эти пуфики в удобном для вас положении и послушать одну очень интересную сказку о том, как река познакомилась с людьми.</a:t>
            </a:r>
            <a:endParaRPr lang="ru-RU" b="1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92" y="1177290"/>
            <a:ext cx="4099560" cy="30746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632" y="1177290"/>
            <a:ext cx="4105656" cy="3079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268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01368" y="472774"/>
            <a:ext cx="85770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242F33"/>
                </a:solidFill>
                <a:latin typeface="ProximaNova"/>
              </a:rPr>
              <a:t>ЖИЛА-БЫЛА РЕКА (экологическая сказка)</a:t>
            </a:r>
          </a:p>
          <a:p>
            <a:pPr algn="just"/>
            <a:r>
              <a:rPr lang="ru-RU" dirty="0">
                <a:solidFill>
                  <a:srgbClr val="242F33"/>
                </a:solidFill>
                <a:latin typeface="ProximaNova"/>
              </a:rPr>
              <a:t>Жила-была река. Сначала она была маленьким, веселым ручейком, который прятался среди высоких, стройных елей и белоствольных берез. И все говорили: какая чистая, какая вкусная вода в этом ручье! Затем ручей превратился в настоящую речку. Вода в ней текла уже не так быстро, но все еще была прозрачной и чистой.</a:t>
            </a:r>
          </a:p>
          <a:p>
            <a:pPr algn="just"/>
            <a:r>
              <a:rPr lang="ru-RU" dirty="0">
                <a:solidFill>
                  <a:srgbClr val="242F33"/>
                </a:solidFill>
                <a:latin typeface="ProximaNova"/>
              </a:rPr>
              <a:t>Река очень любила путешествовать. Однажды она очутилась в городе. Здесь не росли ели и березы, зато стояли огромные дома, в которых жили люди. Много людей. Они обрадовались Реке и попросили ее остаться в городе. Река согласилась, и ее заковали в каменные берега. По ней стали ходить пароходы и лодки, на берегах загорали люди. Река поила весь город.</a:t>
            </a:r>
          </a:p>
          <a:p>
            <a:pPr algn="just"/>
            <a:r>
              <a:rPr lang="ru-RU" dirty="0">
                <a:solidFill>
                  <a:srgbClr val="242F33"/>
                </a:solidFill>
                <a:latin typeface="ProximaNova"/>
              </a:rPr>
              <a:t>Шли годы, люди привыкли к Реке, но уже ни о чем ее не просили, а делали все, что им вздумается. Однажды на ее берегах построили огромный завод, из труб которого в Реку потекли грязные потоки. Потемнела Река от печали, стала грязной и мутной. Никто уже не говорил: «Какая чистая, красивая речка!» Никто не гулял на ее берегах. В Реку бросали разные ненужные вещи: банки, бревна, в ней мыли машины, стирали белье. И никто из горожан не подумал, что Река — тоже живая. А она очень переживала. «Почему люди так плохо относятся ко мне? Ведь я их поила, крутила турбины электростанций, давала свет, защищала в жаркие дни от зноя», — думала она.</a:t>
            </a:r>
            <a:endParaRPr lang="ru-RU" b="0" i="0" dirty="0">
              <a:solidFill>
                <a:srgbClr val="242F33"/>
              </a:solidFill>
              <a:effectLst/>
              <a:latin typeface="ProximaNova"/>
            </a:endParaRPr>
          </a:p>
        </p:txBody>
      </p:sp>
    </p:spTree>
    <p:extLst>
      <p:ext uri="{BB962C8B-B14F-4D97-AF65-F5344CB8AC3E}">
        <p14:creationId xmlns:p14="http://schemas.microsoft.com/office/powerpoint/2010/main" val="1448838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" y="809530"/>
            <a:ext cx="119176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42F33"/>
                </a:solidFill>
                <a:latin typeface="ProximaNova"/>
              </a:rPr>
              <a:t>Люди все больше загрязняли Реку, а она все терпела, ждала, когда они наконец опомнятся.</a:t>
            </a:r>
          </a:p>
          <a:p>
            <a:pPr algn="just"/>
            <a:r>
              <a:rPr lang="ru-RU" dirty="0">
                <a:solidFill>
                  <a:srgbClr val="242F33"/>
                </a:solidFill>
                <a:latin typeface="ProximaNova"/>
              </a:rPr>
              <a:t>Однажды по Реке проплыл большой танкер, из которого в воду вылилось много нефти. Покрылась Река черной пленкой, стали ее жители — растения, животные — задыхаться без воздуха. Совсем заболела Река. «Нет, — думает, — не могу больше оставаться с людьми. Надо уходить от них, иначе я стану мертвой рекой».</a:t>
            </a:r>
          </a:p>
          <a:p>
            <a:pPr algn="just"/>
            <a:r>
              <a:rPr lang="ru-RU" dirty="0">
                <a:solidFill>
                  <a:srgbClr val="242F33"/>
                </a:solidFill>
                <a:latin typeface="ProximaNova"/>
              </a:rPr>
              <a:t>Позвала она на помощь своих жителей: «Я всегда была для вас родным домом, а теперь пришла беда, ваш дом люди разрушили, а я заболела. Помогите мне выздороветь, и мы уйдем отсюда в другие края, подальше от неблагодарных людей». Собрались речные жители: и растения, и рыбы, и улитки, и звери, — очистили свой дом от грязи, вылечили Речку. И побежала она в край своего детства. Туда, где росли ели и березы, где человек — редкий гость.</a:t>
            </a:r>
          </a:p>
          <a:p>
            <a:pPr algn="just"/>
            <a:r>
              <a:rPr lang="ru-RU" dirty="0">
                <a:solidFill>
                  <a:srgbClr val="242F33"/>
                </a:solidFill>
                <a:latin typeface="ProximaNova"/>
              </a:rPr>
              <a:t>А жители города на следующий день с удивлением обнаружили, что остались одни, без Реки. Не стало в домах света, остановились заводы, исчезла вода из кранов. Нечем умыться, нечем напиться, не из чего суп сварить. Остановилась жизнь в городе. Стали его жители настолько грязными, что перестали узнавать друг друга. Впрочем, это было и неважно: все равно по вечерам не было света.</a:t>
            </a:r>
          </a:p>
          <a:p>
            <a:pPr algn="just"/>
            <a:r>
              <a:rPr lang="ru-RU" dirty="0">
                <a:solidFill>
                  <a:srgbClr val="242F33"/>
                </a:solidFill>
                <a:latin typeface="ProximaNova"/>
              </a:rPr>
              <a:t>И вот однажды наступил день, когда горожане съели все свои запасы еды. Тогда самый старый и мудрый Горожанин сказал: «Дорогие сограждане! Я знаю, почему от нас ушла Речка. Когда я был совсем маленьким, я купался в ее чистой воде. Она всегда была нам другом и помощником, а мы не ценили этого и относились к ней, как к врагу. Мы несправедливо обидели Речку и должны попросить у нее прощения. Я предлагаю отправиться в дальние страны на поклон к нашей кормилице. Мы должны извиниться перед ней и пообещать свою дружбу. Может, тогда она вернется».</a:t>
            </a:r>
            <a:endParaRPr lang="ru-RU" b="0" i="0" dirty="0">
              <a:solidFill>
                <a:srgbClr val="242F33"/>
              </a:solidFill>
              <a:effectLst/>
              <a:latin typeface="ProximaNova"/>
            </a:endParaRPr>
          </a:p>
        </p:txBody>
      </p:sp>
    </p:spTree>
    <p:extLst>
      <p:ext uri="{BB962C8B-B14F-4D97-AF65-F5344CB8AC3E}">
        <p14:creationId xmlns:p14="http://schemas.microsoft.com/office/powerpoint/2010/main" val="660433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7904" y="1597950"/>
            <a:ext cx="91348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242F33"/>
                </a:solidFill>
                <a:latin typeface="ProximaNova"/>
              </a:rPr>
              <a:t>Отправились самые сильные и выносливые горожане искать Реку. Долго искали, а когда нашли, то не сразу узнали: ведь она стала чистой и прозрачной. Попросили люди Реку поскорее вернуться в город, рассказали, как им плохо без нее, пообещали свою заботу. Река была доброй и не помнила зла. К тому же она стала скучать без людей, к которым за долгие годы жизни в городе привыкла.</a:t>
            </a:r>
          </a:p>
          <a:p>
            <a:pPr algn="just"/>
            <a:r>
              <a:rPr lang="ru-RU" dirty="0">
                <a:solidFill>
                  <a:srgbClr val="242F33"/>
                </a:solidFill>
                <a:latin typeface="ProximaNova"/>
              </a:rPr>
              <a:t>Вернулась Река в город помогать его жителям. А люди убрали весь мусор, очистили стоки завода и даже выделили специальных ученых — следить за здоровьем и самочувствием Реки. С тех пор в этом городе люди и Река живут дружно. А недавно Реку сделали почетным гражданином города, а День ее возвращения отмечают как самый главный праздник.</a:t>
            </a:r>
            <a:endParaRPr lang="ru-RU" b="0" i="0" dirty="0">
              <a:solidFill>
                <a:srgbClr val="242F33"/>
              </a:solidFill>
              <a:effectLst/>
              <a:latin typeface="ProximaNova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85032" y="4835390"/>
            <a:ext cx="557783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КОНЕЦ </a:t>
            </a:r>
            <a:r>
              <a:rPr lang="ru-RU" sz="4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СКАЗКИ!</a:t>
            </a:r>
            <a:endParaRPr lang="ru-RU" dirty="0"/>
          </a:p>
        </p:txBody>
      </p:sp>
      <p:sp>
        <p:nvSpPr>
          <p:cNvPr id="4" name="Улыбающееся лицо 3"/>
          <p:cNvSpPr/>
          <p:nvPr/>
        </p:nvSpPr>
        <p:spPr>
          <a:xfrm>
            <a:off x="5129784" y="5669280"/>
            <a:ext cx="950976" cy="86868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447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РОДИТЕЛЯМ: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6" y="1783080"/>
            <a:ext cx="10600944" cy="400811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-ЗАКРИПИТЕ С РЕБЕНКОМ ЗНАНИЯ О ВСЕМИРНОМ ДНЕ ВОДЫ.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-СПРОСИТЕ ЕГО, КАКИХ МОРСКИХ ОБИТАТЕЛЕЙ ОН ЗНАЕТ.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-ЗАДАЙТЕ НЕСКОЛЬКО ВОПРОСОВ ЭКОЛОГИЧЕСКОГО ХАРАКТЕРА.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-СТИМУЛИРУЙТЕ ЕГО ПОЗНАВАТЕЛЬНУЮ АКТИВНОСТЬ ОБ ОКРУЖАЮЩЕМ МИРЕ С ПОМОЩЬЮ РАЗВИВАЮЩИХ ИГР.</a:t>
            </a:r>
            <a:br>
              <a:rPr lang="ru-RU" dirty="0" smtClean="0"/>
            </a:br>
            <a:endParaRPr lang="ru-RU" dirty="0" smtClean="0"/>
          </a:p>
          <a:p>
            <a:pPr marL="0" indent="0">
              <a:buNone/>
            </a:pPr>
            <a:r>
              <a:rPr lang="ru-RU" smtClean="0"/>
              <a:t>-ЧАЩЕ </a:t>
            </a:r>
            <a:r>
              <a:rPr lang="ru-RU" dirty="0" smtClean="0"/>
              <a:t>ОРГАНИЗОВЫВАЙТЕ ДЛЯ РЕБЕНКА РЕЛАКСАЦИОННЫЕ УПРАЖНЕНИЯ, </a:t>
            </a:r>
            <a:r>
              <a:rPr lang="ru-RU" smtClean="0"/>
              <a:t>КОТОРЫЕ ПОСПОСОБСТВУЮТ </a:t>
            </a:r>
            <a:r>
              <a:rPr lang="ru-RU" dirty="0" smtClean="0"/>
              <a:t>РАЗВИТИЮ ОРГАНОВ ЧУВСТВ.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634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71277" y="-2671277"/>
            <a:ext cx="6849449" cy="121920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20979" y="110914"/>
            <a:ext cx="7653528" cy="3860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 МОЖЕТЕ ОБРАТИТЬСЯ К ПСИХОЛОГУ ВАШЕГО ДЕТСКОГО САДА ЗА КОНСУЛЬТАЦИЕЙ</a:t>
            </a:r>
            <a:b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СПЕЦИАЛЬНО ОТВЕДЕННОЕ ВРЕМЯ: </a:t>
            </a:r>
            <a:endParaRPr lang="en-US" sz="3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15.00-16.00.</a:t>
            </a:r>
            <a:b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КОНТАКТЫ ДЛЯ СВЯЗИ: </a:t>
            </a:r>
            <a:r>
              <a:rPr lang="en-US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Kmudragelya@bk.ru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20320" y="5173963"/>
            <a:ext cx="5311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601176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" y="0"/>
            <a:ext cx="12192000" cy="6922008"/>
          </a:xfrm>
        </p:spPr>
      </p:pic>
      <p:sp>
        <p:nvSpPr>
          <p:cNvPr id="5" name="Прямоугольник 4"/>
          <p:cNvSpPr/>
          <p:nvPr/>
        </p:nvSpPr>
        <p:spPr>
          <a:xfrm>
            <a:off x="265176" y="4421231"/>
            <a:ext cx="1178661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Воде была дана волшебная власть стать соком жизни на Земле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Леонардо да Винчи</a:t>
            </a:r>
            <a:endParaRPr lang="ru-RU" dirty="0">
              <a:solidFill>
                <a:schemeClr val="bg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41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49808" y="-278702"/>
            <a:ext cx="10363200" cy="1595438"/>
          </a:xfrm>
        </p:spPr>
        <p:txBody>
          <a:bodyPr/>
          <a:lstStyle/>
          <a:p>
            <a:r>
              <a:rPr lang="ru-RU" dirty="0" smtClean="0"/>
              <a:t>Что же такое день воды?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266" y="1991295"/>
            <a:ext cx="8589734" cy="486670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49808" y="15453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22 марта весь мир проводит мероприятия, посвященные дню сохранения и освоения водных ресурсов. Мы также не остались в </a:t>
            </a:r>
            <a:r>
              <a:rPr lang="ru-RU" dirty="0" smtClean="0"/>
              <a:t>стороне, </a:t>
            </a:r>
            <a:r>
              <a:rPr lang="ru-RU" dirty="0"/>
              <a:t>и провели воспитанников в мир знакомства с данным праздником.</a:t>
            </a:r>
          </a:p>
        </p:txBody>
      </p:sp>
    </p:spTree>
    <p:extLst>
      <p:ext uri="{BB962C8B-B14F-4D97-AF65-F5344CB8AC3E}">
        <p14:creationId xmlns:p14="http://schemas.microsoft.com/office/powerpoint/2010/main" val="4009962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Конспект коррекционно-развивающего занятия «путешествие в подводный мир»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fontAlgn="base">
              <a:buNone/>
            </a:pPr>
            <a:r>
              <a:rPr lang="ru-RU" b="1" u="sng" dirty="0" smtClean="0"/>
              <a:t>Цели и задачи: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развивать </a:t>
            </a:r>
            <a:r>
              <a:rPr lang="ru-RU" dirty="0"/>
              <a:t>знания детей о значении воды, закреплять знания о разнообразном состоянии воды, её свойствах;</a:t>
            </a:r>
          </a:p>
          <a:p>
            <a:pPr marL="0" indent="0" fontAlgn="base">
              <a:buNone/>
            </a:pPr>
            <a:r>
              <a:rPr lang="ru-RU" dirty="0"/>
              <a:t>воспитывать бережное отношение к природе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Закрепление сенсорных эталонов при помощи песка и воды.</a:t>
            </a:r>
            <a:endParaRPr lang="ru-RU" dirty="0"/>
          </a:p>
          <a:p>
            <a:endParaRPr lang="ru-RU" dirty="0"/>
          </a:p>
        </p:txBody>
      </p:sp>
      <p:sp>
        <p:nvSpPr>
          <p:cNvPr id="4" name="5-конечная звезда 3"/>
          <p:cNvSpPr/>
          <p:nvPr/>
        </p:nvSpPr>
        <p:spPr>
          <a:xfrm>
            <a:off x="640080" y="2878836"/>
            <a:ext cx="273694" cy="2103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640080" y="3600891"/>
            <a:ext cx="273694" cy="265175"/>
          </a:xfrm>
          <a:prstGeom prst="star5">
            <a:avLst>
              <a:gd name="adj" fmla="val 15979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>
            <a:off x="640080" y="4377809"/>
            <a:ext cx="273694" cy="22162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292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 для занятия: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4400" y="2367091"/>
            <a:ext cx="10363826" cy="34241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Песочница с подсветкой;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кресла-пуфики в виде китов;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сухой бассейн с шариками;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пузырьковый фонтан с подсветкой;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песок;</a:t>
            </a:r>
          </a:p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резиновая игрушка-</a:t>
            </a:r>
            <a:r>
              <a:rPr lang="ru-RU" dirty="0" err="1" smtClean="0"/>
              <a:t>антистресс</a:t>
            </a:r>
            <a:r>
              <a:rPr lang="ru-RU" dirty="0" smtClean="0"/>
              <a:t> в виде осьминога;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4" name="5-конечная звезда 3"/>
          <p:cNvSpPr/>
          <p:nvPr/>
        </p:nvSpPr>
        <p:spPr>
          <a:xfrm flipH="1">
            <a:off x="598930" y="2411290"/>
            <a:ext cx="282837" cy="2011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5-конечная звезда 5"/>
          <p:cNvSpPr/>
          <p:nvPr/>
        </p:nvSpPr>
        <p:spPr>
          <a:xfrm flipH="1">
            <a:off x="601060" y="2944368"/>
            <a:ext cx="283464" cy="20116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601688" y="3452740"/>
            <a:ext cx="282836" cy="21031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587344" y="4487858"/>
            <a:ext cx="311524" cy="23774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5-конечная звезда 8"/>
          <p:cNvSpPr/>
          <p:nvPr/>
        </p:nvSpPr>
        <p:spPr>
          <a:xfrm flipH="1">
            <a:off x="630935" y="5210234"/>
            <a:ext cx="270063" cy="2468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605947" y="4010524"/>
            <a:ext cx="285905" cy="1856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6541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44209" y="371223"/>
            <a:ext cx="10364451" cy="1596177"/>
          </a:xfrm>
        </p:spPr>
        <p:txBody>
          <a:bodyPr/>
          <a:lstStyle/>
          <a:p>
            <a:r>
              <a:rPr lang="ru-RU" dirty="0" smtClean="0"/>
              <a:t>Ход занятия: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u="sng" dirty="0" smtClean="0"/>
              <a:t>Психолог: 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smtClean="0"/>
              <a:t>Она </a:t>
            </a:r>
            <a:r>
              <a:rPr lang="ru-RU" sz="1800" dirty="0"/>
              <a:t>бежит, бурлит, играет,</a:t>
            </a:r>
            <a:br>
              <a:rPr lang="ru-RU" sz="1800" dirty="0"/>
            </a:br>
            <a:r>
              <a:rPr lang="ru-RU" sz="1800" dirty="0"/>
              <a:t>И даже по небу летает.</a:t>
            </a:r>
          </a:p>
          <a:p>
            <a:pPr marL="0" indent="0">
              <a:buNone/>
            </a:pPr>
            <a:r>
              <a:rPr lang="ru-RU" sz="1800" dirty="0"/>
              <a:t>Не уследишь — может пролиться,</a:t>
            </a:r>
          </a:p>
          <a:p>
            <a:pPr marL="0" indent="0">
              <a:buNone/>
            </a:pPr>
            <a:r>
              <a:rPr lang="ru-RU" sz="1800" dirty="0"/>
              <a:t>Высоко в небо испариться.</a:t>
            </a:r>
            <a:br>
              <a:rPr lang="ru-RU" sz="1800" dirty="0"/>
            </a:br>
            <a:r>
              <a:rPr lang="ru-RU" sz="1800" dirty="0"/>
              <a:t>А как наскучит ей летать,</a:t>
            </a:r>
          </a:p>
          <a:p>
            <a:pPr marL="0" indent="0">
              <a:buNone/>
            </a:pPr>
            <a:r>
              <a:rPr lang="ru-RU" sz="1800" dirty="0"/>
              <a:t>На землю падает опять.</a:t>
            </a:r>
          </a:p>
          <a:p>
            <a:pPr marL="0" indent="0">
              <a:buNone/>
            </a:pPr>
            <a:r>
              <a:rPr lang="ru-RU" sz="1800" dirty="0"/>
              <a:t>Встречается везде по свету,</a:t>
            </a:r>
            <a:br>
              <a:rPr lang="ru-RU" sz="1800" dirty="0"/>
            </a:br>
            <a:r>
              <a:rPr lang="ru-RU" sz="1800" dirty="0"/>
              <a:t>Скажите, что за чудо это?</a:t>
            </a:r>
          </a:p>
          <a:p>
            <a:pPr marL="0" indent="0">
              <a:buNone/>
            </a:pPr>
            <a:endParaRPr lang="ru-RU" sz="1400" b="1" dirty="0" smtClean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812" y="563723"/>
            <a:ext cx="3415284" cy="522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520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503" y="269454"/>
            <a:ext cx="10364451" cy="1596177"/>
          </a:xfrm>
        </p:spPr>
        <p:txBody>
          <a:bodyPr/>
          <a:lstStyle/>
          <a:p>
            <a:r>
              <a:rPr lang="ru-RU" dirty="0" smtClean="0"/>
              <a:t>ИГРА «НАРИСУЙ ПОДВОДНОГО ОБИТАТЕЛЯ»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89407" y="1536838"/>
            <a:ext cx="10363826" cy="3424107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 smtClean="0"/>
              <a:t>ЦЕЛИ: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-ПРОДОЛЖЕНИЕ ЗНАКОМСТВА СО СВОЙСТВАМИ ПЕСКА; </a:t>
            </a:r>
            <a:br>
              <a:rPr lang="ru-RU" dirty="0" smtClean="0"/>
            </a:br>
            <a:r>
              <a:rPr lang="ru-RU" dirty="0" smtClean="0"/>
              <a:t>-РАЗВИТИЕ ВООБРАЖЕНИЯ;</a:t>
            </a:r>
            <a:br>
              <a:rPr lang="ru-RU" dirty="0" smtClean="0"/>
            </a:br>
            <a:r>
              <a:rPr lang="ru-RU" dirty="0" smtClean="0"/>
              <a:t>-РАЗВИТИЕ МЕЛКОЙ МОТОРИКИ;</a:t>
            </a:r>
            <a:br>
              <a:rPr lang="ru-RU" dirty="0" smtClean="0"/>
            </a:br>
            <a:r>
              <a:rPr lang="ru-RU" dirty="0" smtClean="0"/>
              <a:t>-СНЯТИЕ ПСИХОЭМОЦИОНАЛЬНОГО НАПРЯЖЕНИЯ.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/>
              <a:t>оборудование: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-таблица с морскими животными;</a:t>
            </a:r>
            <a:br>
              <a:rPr lang="ru-RU" dirty="0" smtClean="0"/>
            </a:br>
            <a:r>
              <a:rPr lang="ru-RU" dirty="0" smtClean="0"/>
              <a:t>-Стол-песочница с подсветкой;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022" y="1520803"/>
            <a:ext cx="2622421" cy="37849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115" y="3566160"/>
            <a:ext cx="4181856" cy="313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719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2134">
            <a:off x="6198779" y="4249698"/>
            <a:ext cx="3173440" cy="22134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3448">
            <a:off x="4923576" y="623333"/>
            <a:ext cx="3098562" cy="30985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5646">
            <a:off x="695856" y="3314517"/>
            <a:ext cx="4047744" cy="30358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23942" y="820618"/>
            <a:ext cx="4146620" cy="3109965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277783" y="157524"/>
            <a:ext cx="6236715" cy="2815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/>
              <a:t>Детям предлагается внимательно рассмотреть таблицу для более детального ознакомления с обитателями подводного мира, а после нарисовать на сухом  песке любого понравившегося (важно напомнить ребенку, что он также может изобразить фантастическое морское создание, например, русалочку).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4192960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74279" y="305633"/>
            <a:ext cx="10364451" cy="1596177"/>
          </a:xfrm>
        </p:spPr>
        <p:txBody>
          <a:bodyPr/>
          <a:lstStyle/>
          <a:p>
            <a:r>
              <a:rPr lang="ru-RU" dirty="0" smtClean="0"/>
              <a:t>Следующая игра называется «веселая рыбалка»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01126" y="1501460"/>
            <a:ext cx="10363826" cy="34241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u="sng" dirty="0" smtClean="0"/>
              <a:t>Цели: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-развитие зрительного соотнесение;</a:t>
            </a:r>
            <a:br>
              <a:rPr lang="ru-RU" dirty="0" smtClean="0"/>
            </a:br>
            <a:r>
              <a:rPr lang="ru-RU" dirty="0" smtClean="0"/>
              <a:t>-снятие эмоционального напряжения;</a:t>
            </a:r>
            <a:br>
              <a:rPr lang="ru-RU" dirty="0" smtClean="0"/>
            </a:br>
            <a:r>
              <a:rPr lang="ru-RU" dirty="0" smtClean="0"/>
              <a:t>-развитие координации глаз.</a:t>
            </a:r>
            <a:br>
              <a:rPr lang="ru-RU" dirty="0" smtClean="0"/>
            </a:br>
            <a:endParaRPr lang="ru-RU" dirty="0" smtClean="0"/>
          </a:p>
          <a:p>
            <a:pPr marL="0" indent="0">
              <a:buNone/>
            </a:pPr>
            <a:r>
              <a:rPr lang="ru-RU" b="1" u="sng" dirty="0" smtClean="0"/>
              <a:t>оборудование: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пузырьковый фонтан с подсветкой.</a:t>
            </a:r>
            <a:br>
              <a:rPr lang="ru-RU" dirty="0" smtClean="0"/>
            </a:br>
            <a:r>
              <a:rPr lang="ru-RU" b="1" u="sng" dirty="0" smtClean="0"/>
              <a:t>Инструкция</a:t>
            </a:r>
            <a:r>
              <a:rPr lang="ru-RU" dirty="0" smtClean="0"/>
              <a:t>: прежде задать детям вопрос, о каких развлечениях и видах спорта на воде им известно. После предложить сыграть в веселую </a:t>
            </a:r>
            <a:br>
              <a:rPr lang="ru-RU" dirty="0" smtClean="0"/>
            </a:br>
            <a:r>
              <a:rPr lang="ru-RU" dirty="0" smtClean="0"/>
              <a:t>рыбалку. Ребенку необходимо стать напротив фонтана </a:t>
            </a:r>
            <a:br>
              <a:rPr lang="ru-RU" dirty="0" smtClean="0"/>
            </a:br>
            <a:r>
              <a:rPr lang="ru-RU" dirty="0" smtClean="0"/>
              <a:t>и, ведя пальцем за пузырьками, будто за маленькими рыбками,</a:t>
            </a:r>
            <a:br>
              <a:rPr lang="ru-RU" dirty="0" smtClean="0"/>
            </a:br>
            <a:r>
              <a:rPr lang="ru-RU" dirty="0" smtClean="0"/>
              <a:t>которые быстро плывут к своей цели, довести их до конца.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135" y="4013012"/>
            <a:ext cx="3523488" cy="26426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21" y="1092707"/>
            <a:ext cx="3180008" cy="238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3609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203</TotalTime>
  <Words>949</Words>
  <Application>Microsoft Office PowerPoint</Application>
  <PresentationFormat>Широкоэкранный</PresentationFormat>
  <Paragraphs>44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ProximaNova</vt:lpstr>
      <vt:lpstr>Times New Roman</vt:lpstr>
      <vt:lpstr>Tw Cen MT</vt:lpstr>
      <vt:lpstr>Капля</vt:lpstr>
      <vt:lpstr>Презентация PowerPoint</vt:lpstr>
      <vt:lpstr>Презентация PowerPoint</vt:lpstr>
      <vt:lpstr>Что же такое день воды?</vt:lpstr>
      <vt:lpstr>Конспект коррекционно-развивающего занятия «путешествие в подводный мир»</vt:lpstr>
      <vt:lpstr>Материал для занятия:</vt:lpstr>
      <vt:lpstr>Ход занятия:</vt:lpstr>
      <vt:lpstr>ИГРА «НАРИСУЙ ПОДВОДНОГО ОБИТАТЕЛЯ»</vt:lpstr>
      <vt:lpstr>Презентация PowerPoint</vt:lpstr>
      <vt:lpstr>Следующая игра называется «веселая рыбалка»</vt:lpstr>
      <vt:lpstr>Игра «кладоискатели».</vt:lpstr>
      <vt:lpstr>Сказка «жила-была река»</vt:lpstr>
      <vt:lpstr>Презентация PowerPoint</vt:lpstr>
      <vt:lpstr>Презентация PowerPoint</vt:lpstr>
      <vt:lpstr>Презентация PowerPoint</vt:lpstr>
      <vt:lpstr>РЕКОМЕНДАЦИИ РОДИТЕЛЯМ: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Проводим день воды в сенсорной комнате</dc:title>
  <dc:creator>Mudragelya Kseniya</dc:creator>
  <cp:lastModifiedBy>Mudragelya Kseniya</cp:lastModifiedBy>
  <cp:revision>26</cp:revision>
  <dcterms:created xsi:type="dcterms:W3CDTF">2021-03-23T15:01:08Z</dcterms:created>
  <dcterms:modified xsi:type="dcterms:W3CDTF">2021-03-23T18:26:59Z</dcterms:modified>
</cp:coreProperties>
</file>