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99" r:id="rId2"/>
    <p:sldId id="301" r:id="rId3"/>
    <p:sldId id="315" r:id="rId4"/>
    <p:sldId id="313" r:id="rId5"/>
    <p:sldId id="308" r:id="rId6"/>
    <p:sldId id="304" r:id="rId7"/>
    <p:sldId id="314" r:id="rId8"/>
    <p:sldId id="312" r:id="rId9"/>
    <p:sldId id="311" r:id="rId10"/>
    <p:sldId id="310" r:id="rId11"/>
    <p:sldId id="309" r:id="rId12"/>
    <p:sldId id="307" r:id="rId13"/>
    <p:sldId id="306" r:id="rId14"/>
    <p:sldId id="305" r:id="rId15"/>
    <p:sldId id="303" r:id="rId16"/>
    <p:sldId id="302" r:id="rId17"/>
    <p:sldId id="277" r:id="rId18"/>
    <p:sldId id="316" r:id="rId19"/>
    <p:sldId id="328" r:id="rId20"/>
    <p:sldId id="329" r:id="rId21"/>
    <p:sldId id="325" r:id="rId22"/>
    <p:sldId id="318" r:id="rId23"/>
    <p:sldId id="319" r:id="rId24"/>
    <p:sldId id="320" r:id="rId25"/>
    <p:sldId id="321" r:id="rId26"/>
    <p:sldId id="322" r:id="rId27"/>
    <p:sldId id="323" r:id="rId28"/>
    <p:sldId id="324" r:id="rId29"/>
    <p:sldId id="326" r:id="rId30"/>
    <p:sldId id="317" r:id="rId31"/>
    <p:sldId id="32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90" autoAdjust="0"/>
    <p:restoredTop sz="94660"/>
  </p:normalViewPr>
  <p:slideViewPr>
    <p:cSldViewPr>
      <p:cViewPr varScale="1">
        <p:scale>
          <a:sx n="103" d="100"/>
          <a:sy n="103" d="100"/>
        </p:scale>
        <p:origin x="-1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5FDA3-1878-43C3-939C-8528BBAE2FBC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B0BFA-EFA5-47BD-9F04-E0D2337FDCE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B0BFA-EFA5-47BD-9F04-E0D2337FDCE1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B0BFA-EFA5-47BD-9F04-E0D2337FDCE1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B0BFA-EFA5-47BD-9F04-E0D2337FDCE1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B0BFA-EFA5-47BD-9F04-E0D2337FDCE1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B0BFA-EFA5-47BD-9F04-E0D2337FDCE1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hello_html_6b0f14cb.png"/>
          <p:cNvPicPr>
            <a:picLocks noChangeAspect="1"/>
          </p:cNvPicPr>
          <p:nvPr/>
        </p:nvPicPr>
        <p:blipFill>
          <a:blip r:embed="rId3" cstate="print"/>
          <a:srcRect l="4456" t="6951" r="5682" b="5901"/>
          <a:stretch>
            <a:fillRect/>
          </a:stretch>
        </p:blipFill>
        <p:spPr>
          <a:xfrm>
            <a:off x="251520" y="260648"/>
            <a:ext cx="8712968" cy="56886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24128" y="5949280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Воспитатель  1 категории</a:t>
            </a: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Кожеватова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Т.П.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4c7901173b8d63aa9f0a51378f9813d5_download-green-school-board-and-decors-clipart-png-photo-toppng_840-859.png"/>
          <p:cNvPicPr>
            <a:picLocks noChangeAspect="1"/>
          </p:cNvPicPr>
          <p:nvPr/>
        </p:nvPicPr>
        <p:blipFill>
          <a:blip r:embed="rId3" cstate="print"/>
          <a:srcRect l="3254" t="22272" r="2390" b="20458"/>
          <a:stretch>
            <a:fillRect/>
          </a:stretch>
        </p:blipFill>
        <p:spPr>
          <a:xfrm>
            <a:off x="4427984" y="836712"/>
            <a:ext cx="4176464" cy="25922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520" y="260649"/>
            <a:ext cx="864096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ЭТО НЕОБХОДИМО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ДЛЯ РАБОТЫ УЧИТЕЛЯ</a:t>
            </a:r>
            <a:endParaRPr lang="ru-RU" sz="2400" b="1" dirty="0"/>
          </a:p>
        </p:txBody>
      </p:sp>
      <p:pic>
        <p:nvPicPr>
          <p:cNvPr id="5" name="Рисунок 4" descr="российский классный журнал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980728"/>
            <a:ext cx="2050912" cy="2902562"/>
          </a:xfrm>
          <a:prstGeom prst="rect">
            <a:avLst/>
          </a:prstGeom>
        </p:spPr>
      </p:pic>
      <p:pic>
        <p:nvPicPr>
          <p:cNvPr id="6" name="Рисунок 5" descr="33279.jpg"/>
          <p:cNvPicPr>
            <a:picLocks noChangeAspect="1"/>
          </p:cNvPicPr>
          <p:nvPr/>
        </p:nvPicPr>
        <p:blipFill>
          <a:blip r:embed="rId5" cstate="print"/>
          <a:srcRect t="66047" r="-1449" b="-210"/>
          <a:stretch>
            <a:fillRect/>
          </a:stretch>
        </p:blipFill>
        <p:spPr>
          <a:xfrm>
            <a:off x="4860032" y="3645024"/>
            <a:ext cx="2995533" cy="936104"/>
          </a:xfrm>
          <a:prstGeom prst="rect">
            <a:avLst/>
          </a:prstGeom>
        </p:spPr>
      </p:pic>
      <p:pic>
        <p:nvPicPr>
          <p:cNvPr id="7" name="Рисунок 6" descr="45139f9da1bf82dc71bb308a09u2--kantselyarskie-tovary-ukazka-dlya-uchitelya-iz-naturalnogo-si.jpg"/>
          <p:cNvPicPr>
            <a:picLocks noChangeAspect="1"/>
          </p:cNvPicPr>
          <p:nvPr/>
        </p:nvPicPr>
        <p:blipFill>
          <a:blip r:embed="rId6" cstate="print"/>
          <a:srcRect l="10310" t="23541" r="4641" b="31100"/>
          <a:stretch>
            <a:fillRect/>
          </a:stretch>
        </p:blipFill>
        <p:spPr>
          <a:xfrm>
            <a:off x="3923928" y="4797152"/>
            <a:ext cx="3240360" cy="1728192"/>
          </a:xfrm>
          <a:prstGeom prst="rect">
            <a:avLst/>
          </a:prstGeom>
        </p:spPr>
      </p:pic>
      <p:pic>
        <p:nvPicPr>
          <p:cNvPr id="8" name="Рисунок 7" descr="484380_33589_th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3568" y="4221088"/>
            <a:ext cx="2090057" cy="209005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" y="0"/>
            <a:ext cx="9117330" cy="6858000"/>
          </a:xfrm>
          <a:prstGeom prst="rect">
            <a:avLst/>
          </a:prstGeom>
        </p:spPr>
      </p:pic>
      <p:pic>
        <p:nvPicPr>
          <p:cNvPr id="3" name="Рисунок 2" descr="hello_html_m21c39fa3.png"/>
          <p:cNvPicPr>
            <a:picLocks noChangeAspect="1"/>
          </p:cNvPicPr>
          <p:nvPr/>
        </p:nvPicPr>
        <p:blipFill>
          <a:blip r:embed="rId3" cstate="print"/>
          <a:srcRect l="4725" t="6951" r="5502" b="9051"/>
          <a:stretch>
            <a:fillRect/>
          </a:stretch>
        </p:blipFill>
        <p:spPr>
          <a:xfrm>
            <a:off x="251520" y="260648"/>
            <a:ext cx="8640960" cy="633670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1" y="260648"/>
            <a:ext cx="864096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ЭТО НЕОБХОДИМО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ДЛЯ РАБОТЫ ПРОДАВЦА</a:t>
            </a:r>
            <a:endParaRPr lang="ru-RU" sz="2400" b="1" dirty="0"/>
          </a:p>
        </p:txBody>
      </p:sp>
      <p:pic>
        <p:nvPicPr>
          <p:cNvPr id="5" name="Рисунок 4" descr="img8.jpg"/>
          <p:cNvPicPr>
            <a:picLocks noChangeAspect="1"/>
          </p:cNvPicPr>
          <p:nvPr/>
        </p:nvPicPr>
        <p:blipFill>
          <a:blip r:embed="rId3" cstate="print"/>
          <a:srcRect t="30400" r="-1187"/>
          <a:stretch>
            <a:fillRect/>
          </a:stretch>
        </p:blipFill>
        <p:spPr>
          <a:xfrm>
            <a:off x="899592" y="1772816"/>
            <a:ext cx="7488832" cy="399198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2418129087.jpg"/>
          <p:cNvPicPr>
            <a:picLocks noChangeAspect="1"/>
          </p:cNvPicPr>
          <p:nvPr/>
        </p:nvPicPr>
        <p:blipFill>
          <a:blip r:embed="rId3" cstate="print"/>
          <a:srcRect l="5113" t="6951" r="5901" b="8001"/>
          <a:stretch>
            <a:fillRect/>
          </a:stretch>
        </p:blipFill>
        <p:spPr>
          <a:xfrm>
            <a:off x="251519" y="270207"/>
            <a:ext cx="8640961" cy="639915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1" y="260648"/>
            <a:ext cx="864096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ЭТО НЕОБХОДИМО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ДЛЯ РАБОТЫ ПОЖАРНОГО</a:t>
            </a:r>
            <a:endParaRPr lang="ru-RU" sz="2400" b="1" dirty="0"/>
          </a:p>
        </p:txBody>
      </p:sp>
      <p:pic>
        <p:nvPicPr>
          <p:cNvPr id="4" name="Рисунок 3" descr="0055551b8940ef79ccf0b58ce248e2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764704"/>
            <a:ext cx="8640960" cy="583264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hello_html_m6c007f5e.png"/>
          <p:cNvPicPr>
            <a:picLocks noChangeAspect="1"/>
          </p:cNvPicPr>
          <p:nvPr/>
        </p:nvPicPr>
        <p:blipFill>
          <a:blip r:embed="rId3" cstate="print"/>
          <a:srcRect l="5113" t="6951" r="6688" b="8001"/>
          <a:stretch>
            <a:fillRect/>
          </a:stretch>
        </p:blipFill>
        <p:spPr>
          <a:xfrm>
            <a:off x="251520" y="260648"/>
            <a:ext cx="8651628" cy="633670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871296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ЭТО НЕОБХОДИМО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ДЛЯ РАБОТЫ ПОРТНОГО</a:t>
            </a:r>
            <a:endParaRPr lang="ru-RU" sz="2400" b="1" dirty="0"/>
          </a:p>
        </p:txBody>
      </p:sp>
      <p:pic>
        <p:nvPicPr>
          <p:cNvPr id="4" name="Рисунок 3" descr="img5 (1).jpg"/>
          <p:cNvPicPr>
            <a:picLocks noChangeAspect="1"/>
          </p:cNvPicPr>
          <p:nvPr/>
        </p:nvPicPr>
        <p:blipFill>
          <a:blip r:embed="rId3" cstate="print"/>
          <a:srcRect l="8263" t="20600" r="8263" b="11151"/>
          <a:stretch>
            <a:fillRect/>
          </a:stretch>
        </p:blipFill>
        <p:spPr>
          <a:xfrm>
            <a:off x="179512" y="692696"/>
            <a:ext cx="8712968" cy="597666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НЕОБХОДИМО ДЛЯ РАБОТЫ</a:t>
            </a:r>
            <a:endParaRPr lang="ru-RU" sz="3200" dirty="0"/>
          </a:p>
        </p:txBody>
      </p:sp>
      <p:pic>
        <p:nvPicPr>
          <p:cNvPr id="3" name="Рисунок 2" descr="depositphotos_242826794-stock-illustration-vector-set-construction-too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268760"/>
            <a:ext cx="7632848" cy="5328592"/>
          </a:xfrm>
          <a:prstGeom prst="rect">
            <a:avLst/>
          </a:prstGeom>
        </p:spPr>
      </p:pic>
      <p:pic>
        <p:nvPicPr>
          <p:cNvPr id="4" name="Рисунок 3" descr="0001-002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Строитель.jpg"/>
          <p:cNvPicPr>
            <a:picLocks noChangeAspect="1"/>
          </p:cNvPicPr>
          <p:nvPr/>
        </p:nvPicPr>
        <p:blipFill>
          <a:blip r:embed="rId4" cstate="print"/>
          <a:srcRect l="5113" t="6951" r="5901" b="8001"/>
          <a:stretch>
            <a:fillRect/>
          </a:stretch>
        </p:blipFill>
        <p:spPr>
          <a:xfrm>
            <a:off x="251520" y="260648"/>
            <a:ext cx="8712968" cy="633670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260648"/>
            <a:ext cx="864096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ЭТО НЕОБХОДИМО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РАБОТЫ СТРОИТЕЛЯ</a:t>
            </a:r>
            <a:endParaRPr lang="ru-RU" sz="2400" b="1" dirty="0"/>
          </a:p>
        </p:txBody>
      </p:sp>
      <p:pic>
        <p:nvPicPr>
          <p:cNvPr id="8" name="Рисунок 7" descr="белая-предпосылка-с-инструментами-комплекта-красочными-для-1126090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764704"/>
            <a:ext cx="8640960" cy="583264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334cbaed98683c3988872250dfedb44b09642e24.jpg"/>
          <p:cNvPicPr>
            <a:picLocks noChangeAspect="1"/>
          </p:cNvPicPr>
          <p:nvPr/>
        </p:nvPicPr>
        <p:blipFill>
          <a:blip r:embed="rId4" cstate="print"/>
          <a:srcRect l="4326" t="6369" r="5901" b="7488"/>
          <a:stretch>
            <a:fillRect/>
          </a:stretch>
        </p:blipFill>
        <p:spPr>
          <a:xfrm>
            <a:off x="251520" y="260648"/>
            <a:ext cx="8640960" cy="626469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260649"/>
            <a:ext cx="8640960" cy="65556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 Расширить представления детей о профессиях.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Образовательные задачи: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обогащать знания детей о разнообразии профессий (парикмахер, врач, повар, учитель, пожарный, продавец,   строитель,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портной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, автоинспектор),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познакомить с элементами профессиональной деятельности;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уточнить и расширить представление детей об инструментах, спецодежде различных профессий;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помочь осмыслить важность всех профессий.</a:t>
            </a:r>
            <a:r>
              <a:rPr lang="ru-RU" sz="2000" b="1" dirty="0" smtClean="0"/>
              <a:t>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Развивающие задачи: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развивать связную речь и умение отвечать на вопрос полным ответом;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расширять словарный запас детей;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развивать воображение, мышление.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Воспитательные задачи:</a:t>
            </a:r>
            <a:r>
              <a:rPr lang="ru-RU" sz="2000" dirty="0" smtClean="0"/>
              <a:t>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понимать значимость профессии в жизни людей;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воспитывать уважение к результатам труда людей разных профессий.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7330" cy="6858000"/>
          </a:xfrm>
          <a:prstGeom prst="rect">
            <a:avLst/>
          </a:prstGeom>
        </p:spPr>
      </p:pic>
      <p:pic>
        <p:nvPicPr>
          <p:cNvPr id="3" name="Рисунок 2" descr="e09acacef02fda0938479e0cff5ccd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0688"/>
            <a:ext cx="8640960" cy="60486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520" y="260649"/>
            <a:ext cx="864096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ЭТО НЕОБХОДИМО ДЛЯ РАБОТЫ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АВТОИНСПЕКТОРА</a:t>
            </a:r>
            <a:endParaRPr lang="ru-RU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НЕОБХОДИМО ДЛЯ РАБОТЫ</a:t>
            </a:r>
            <a:endParaRPr lang="ru-RU" sz="3200" dirty="0"/>
          </a:p>
        </p:txBody>
      </p:sp>
      <p:pic>
        <p:nvPicPr>
          <p:cNvPr id="3" name="Рисунок 2" descr="depositphotos_242826794-stock-illustration-vector-set-construction-too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268760"/>
            <a:ext cx="7632848" cy="5328592"/>
          </a:xfrm>
          <a:prstGeom prst="rect">
            <a:avLst/>
          </a:prstGeom>
        </p:spPr>
      </p:pic>
      <p:pic>
        <p:nvPicPr>
          <p:cNvPr id="4" name="Рисунок 3" descr="0001-002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688" y="2276872"/>
            <a:ext cx="5616624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Назови что лишнее ?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НЕОБХОДИМО ДЛЯ РАБОТЫ</a:t>
            </a:r>
            <a:endParaRPr lang="ru-RU" sz="3200" dirty="0"/>
          </a:p>
        </p:txBody>
      </p:sp>
      <p:pic>
        <p:nvPicPr>
          <p:cNvPr id="3" name="Рисунок 2" descr="depositphotos_242826794-stock-illustration-vector-set-construction-tool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268760"/>
            <a:ext cx="7632848" cy="5328592"/>
          </a:xfrm>
          <a:prstGeom prst="rect">
            <a:avLst/>
          </a:prstGeom>
        </p:spPr>
      </p:pic>
      <p:pic>
        <p:nvPicPr>
          <p:cNvPr id="4" name="Рисунок 3" descr="0001-002-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269730" cy="7010400"/>
          </a:xfrm>
          <a:prstGeom prst="rect">
            <a:avLst/>
          </a:prstGeom>
        </p:spPr>
      </p:pic>
      <p:pic>
        <p:nvPicPr>
          <p:cNvPr id="5" name="Рисунок 4" descr="hello_html_1fc26b3e.jpg"/>
          <p:cNvPicPr>
            <a:picLocks noChangeAspect="1"/>
          </p:cNvPicPr>
          <p:nvPr/>
        </p:nvPicPr>
        <p:blipFill>
          <a:blip r:embed="rId5" cstate="print"/>
          <a:srcRect l="5367" t="6804" r="5367" b="6804"/>
          <a:stretch>
            <a:fillRect/>
          </a:stretch>
        </p:blipFill>
        <p:spPr>
          <a:xfrm>
            <a:off x="251520" y="260648"/>
            <a:ext cx="8784976" cy="643817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НЕОБХОДИМО ДЛЯ РАБОТЫ</a:t>
            </a:r>
            <a:endParaRPr lang="ru-RU" sz="3200" dirty="0"/>
          </a:p>
        </p:txBody>
      </p:sp>
      <p:pic>
        <p:nvPicPr>
          <p:cNvPr id="3" name="Рисунок 2" descr="depositphotos_242826794-stock-illustration-vector-set-construction-too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268760"/>
            <a:ext cx="7632848" cy="5328592"/>
          </a:xfrm>
          <a:prstGeom prst="rect">
            <a:avLst/>
          </a:prstGeom>
        </p:spPr>
      </p:pic>
      <p:pic>
        <p:nvPicPr>
          <p:cNvPr id="4" name="Рисунок 3" descr="0001-002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hello_html_5d08b23.jpg"/>
          <p:cNvPicPr>
            <a:picLocks noChangeAspect="1"/>
          </p:cNvPicPr>
          <p:nvPr/>
        </p:nvPicPr>
        <p:blipFill>
          <a:blip r:embed="rId4" cstate="print"/>
          <a:srcRect l="5336" t="6804" r="5336" b="6804"/>
          <a:stretch>
            <a:fillRect/>
          </a:stretch>
        </p:blipFill>
        <p:spPr>
          <a:xfrm>
            <a:off x="251520" y="260648"/>
            <a:ext cx="8640960" cy="633670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НЕОБХОДИМО ДЛЯ РАБОТЫ</a:t>
            </a:r>
            <a:endParaRPr lang="ru-RU" sz="3200" dirty="0"/>
          </a:p>
        </p:txBody>
      </p:sp>
      <p:pic>
        <p:nvPicPr>
          <p:cNvPr id="3" name="Рисунок 2" descr="depositphotos_242826794-stock-illustration-vector-set-construction-too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268760"/>
            <a:ext cx="7632848" cy="5328592"/>
          </a:xfrm>
          <a:prstGeom prst="rect">
            <a:avLst/>
          </a:prstGeom>
        </p:spPr>
      </p:pic>
      <p:pic>
        <p:nvPicPr>
          <p:cNvPr id="4" name="Рисунок 3" descr="0001-002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hello_html_m6cbc1592.jpg"/>
          <p:cNvPicPr>
            <a:picLocks noChangeAspect="1"/>
          </p:cNvPicPr>
          <p:nvPr/>
        </p:nvPicPr>
        <p:blipFill>
          <a:blip r:embed="rId4" cstate="print"/>
          <a:srcRect l="5336" t="6804" r="5337" b="6804"/>
          <a:stretch>
            <a:fillRect/>
          </a:stretch>
        </p:blipFill>
        <p:spPr>
          <a:xfrm>
            <a:off x="251520" y="260648"/>
            <a:ext cx="8640960" cy="633670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НЕОБХОДИМО ДЛЯ РАБОТЫ</a:t>
            </a:r>
            <a:endParaRPr lang="ru-RU" sz="3200" dirty="0"/>
          </a:p>
        </p:txBody>
      </p:sp>
      <p:pic>
        <p:nvPicPr>
          <p:cNvPr id="3" name="Рисунок 2" descr="depositphotos_242826794-stock-illustration-vector-set-construction-too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268760"/>
            <a:ext cx="7632848" cy="5328592"/>
          </a:xfrm>
          <a:prstGeom prst="rect">
            <a:avLst/>
          </a:prstGeom>
        </p:spPr>
      </p:pic>
      <p:pic>
        <p:nvPicPr>
          <p:cNvPr id="4" name="Рисунок 3" descr="0001-002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hello_html_m59b3136b.jpg"/>
          <p:cNvPicPr>
            <a:picLocks noChangeAspect="1"/>
          </p:cNvPicPr>
          <p:nvPr/>
        </p:nvPicPr>
        <p:blipFill>
          <a:blip r:embed="rId4" cstate="print"/>
          <a:srcRect l="5306" t="6803" r="6482" b="6804"/>
          <a:stretch>
            <a:fillRect/>
          </a:stretch>
        </p:blipFill>
        <p:spPr>
          <a:xfrm>
            <a:off x="251520" y="260648"/>
            <a:ext cx="8640960" cy="633670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НЕОБХОДИМО ДЛЯ РАБОТЫ</a:t>
            </a:r>
            <a:endParaRPr lang="ru-RU" sz="3200" dirty="0"/>
          </a:p>
        </p:txBody>
      </p:sp>
      <p:pic>
        <p:nvPicPr>
          <p:cNvPr id="3" name="Рисунок 2" descr="depositphotos_242826794-stock-illustration-vector-set-construction-too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268760"/>
            <a:ext cx="7632848" cy="5328592"/>
          </a:xfrm>
          <a:prstGeom prst="rect">
            <a:avLst/>
          </a:prstGeom>
        </p:spPr>
      </p:pic>
      <p:pic>
        <p:nvPicPr>
          <p:cNvPr id="4" name="Рисунок 3" descr="0001-002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69730" cy="7010400"/>
          </a:xfrm>
          <a:prstGeom prst="rect">
            <a:avLst/>
          </a:prstGeom>
        </p:spPr>
      </p:pic>
      <p:pic>
        <p:nvPicPr>
          <p:cNvPr id="5" name="Рисунок 4" descr="hello_html_m6806a881.jpg"/>
          <p:cNvPicPr>
            <a:picLocks noChangeAspect="1"/>
          </p:cNvPicPr>
          <p:nvPr/>
        </p:nvPicPr>
        <p:blipFill>
          <a:blip r:embed="rId4" cstate="print"/>
          <a:srcRect l="5873" t="6171" r="6035" b="7437"/>
          <a:stretch>
            <a:fillRect/>
          </a:stretch>
        </p:blipFill>
        <p:spPr>
          <a:xfrm>
            <a:off x="251520" y="188640"/>
            <a:ext cx="8784976" cy="652534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НЕОБХОДИМО ДЛЯ РАБОТЫ</a:t>
            </a:r>
            <a:endParaRPr lang="ru-RU" sz="3200" dirty="0"/>
          </a:p>
        </p:txBody>
      </p:sp>
      <p:pic>
        <p:nvPicPr>
          <p:cNvPr id="3" name="Рисунок 2" descr="depositphotos_242826794-stock-illustration-vector-set-construction-too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268760"/>
            <a:ext cx="7632848" cy="5328592"/>
          </a:xfrm>
          <a:prstGeom prst="rect">
            <a:avLst/>
          </a:prstGeom>
        </p:spPr>
      </p:pic>
      <p:pic>
        <p:nvPicPr>
          <p:cNvPr id="4" name="Рисунок 3" descr="0001-002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hello_html_m44654ecb (1).jpg"/>
          <p:cNvPicPr>
            <a:picLocks noChangeAspect="1"/>
          </p:cNvPicPr>
          <p:nvPr/>
        </p:nvPicPr>
        <p:blipFill>
          <a:blip r:embed="rId4" cstate="print"/>
          <a:srcRect l="5367" t="6804" r="5367" b="6804"/>
          <a:stretch>
            <a:fillRect/>
          </a:stretch>
        </p:blipFill>
        <p:spPr>
          <a:xfrm>
            <a:off x="251520" y="245488"/>
            <a:ext cx="8640960" cy="635186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НЕОБХОДИМО ДЛЯ РАБОТЫ</a:t>
            </a:r>
            <a:endParaRPr lang="ru-RU" sz="3200" dirty="0"/>
          </a:p>
        </p:txBody>
      </p:sp>
      <p:pic>
        <p:nvPicPr>
          <p:cNvPr id="3" name="Рисунок 2" descr="depositphotos_242826794-stock-illustration-vector-set-construction-too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268760"/>
            <a:ext cx="7632848" cy="5328592"/>
          </a:xfrm>
          <a:prstGeom prst="rect">
            <a:avLst/>
          </a:prstGeom>
        </p:spPr>
      </p:pic>
      <p:pic>
        <p:nvPicPr>
          <p:cNvPr id="4" name="Рисунок 3" descr="0001-002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hello_html_mf0fad45.jpg"/>
          <p:cNvPicPr>
            <a:picLocks noChangeAspect="1"/>
          </p:cNvPicPr>
          <p:nvPr/>
        </p:nvPicPr>
        <p:blipFill>
          <a:blip r:embed="rId4" cstate="print"/>
          <a:srcRect l="5367" t="6804" r="5367" b="6804"/>
          <a:stretch>
            <a:fillRect/>
          </a:stretch>
        </p:blipFill>
        <p:spPr>
          <a:xfrm>
            <a:off x="251520" y="260649"/>
            <a:ext cx="8640960" cy="635186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18.jpg"/>
          <p:cNvPicPr>
            <a:picLocks noChangeAspect="1"/>
          </p:cNvPicPr>
          <p:nvPr/>
        </p:nvPicPr>
        <p:blipFill>
          <a:blip r:embed="rId4" cstate="print"/>
          <a:srcRect l="3538" t="15350" r="2751" b="4851"/>
          <a:stretch>
            <a:fillRect/>
          </a:stretch>
        </p:blipFill>
        <p:spPr>
          <a:xfrm>
            <a:off x="251520" y="836712"/>
            <a:ext cx="8640960" cy="57606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260648"/>
            <a:ext cx="8640960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ЧТО ПЕРЕПУТАЛ ХУДОЖНИК?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001-002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7330" cy="6858000"/>
          </a:xfrm>
          <a:prstGeom prst="rect">
            <a:avLst/>
          </a:prstGeom>
        </p:spPr>
      </p:pic>
      <p:pic>
        <p:nvPicPr>
          <p:cNvPr id="5" name="Рисунок 4" descr="85fd70361f03ea87b4d7ecb77d43de555a1c9f22.jpg"/>
          <p:cNvPicPr>
            <a:picLocks noChangeAspect="1"/>
          </p:cNvPicPr>
          <p:nvPr/>
        </p:nvPicPr>
        <p:blipFill>
          <a:blip r:embed="rId3" cstate="print"/>
          <a:srcRect l="5512" t="6369" r="6288" b="8607"/>
          <a:stretch>
            <a:fillRect/>
          </a:stretch>
        </p:blipFill>
        <p:spPr>
          <a:xfrm>
            <a:off x="251520" y="260648"/>
            <a:ext cx="8640960" cy="633670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НЕОБХОДИМО ДЛЯ РАБОТЫ</a:t>
            </a:r>
            <a:endParaRPr lang="ru-RU" sz="3200" dirty="0"/>
          </a:p>
        </p:txBody>
      </p:sp>
      <p:pic>
        <p:nvPicPr>
          <p:cNvPr id="3" name="Рисунок 2" descr="depositphotos_242826794-stock-illustration-vector-set-construction-too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268760"/>
            <a:ext cx="7632848" cy="5328592"/>
          </a:xfrm>
          <a:prstGeom prst="rect">
            <a:avLst/>
          </a:prstGeom>
        </p:spPr>
      </p:pic>
      <p:pic>
        <p:nvPicPr>
          <p:cNvPr id="4" name="Рисунок 3" descr="0001-002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69730" cy="6858000"/>
          </a:xfrm>
          <a:prstGeom prst="rect">
            <a:avLst/>
          </a:prstGeom>
        </p:spPr>
      </p:pic>
      <p:pic>
        <p:nvPicPr>
          <p:cNvPr id="5" name="Рисунок 4" descr="slide-40.jpg"/>
          <p:cNvPicPr>
            <a:picLocks noChangeAspect="1"/>
          </p:cNvPicPr>
          <p:nvPr/>
        </p:nvPicPr>
        <p:blipFill>
          <a:blip r:embed="rId4" cstate="print"/>
          <a:srcRect l="3488" t="12321" r="3489" b="4516"/>
          <a:stretch>
            <a:fillRect/>
          </a:stretch>
        </p:blipFill>
        <p:spPr>
          <a:xfrm>
            <a:off x="251520" y="764704"/>
            <a:ext cx="8784976" cy="58326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0" y="260648"/>
            <a:ext cx="8784976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ПОСЛОВИЦЫ И ПОГОВОРКИ О ПРОФЕССИЯХ</a:t>
            </a:r>
            <a:endParaRPr lang="ru-RU" sz="2800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2 (1).jpg"/>
          <p:cNvPicPr>
            <a:picLocks noChangeAspect="1"/>
          </p:cNvPicPr>
          <p:nvPr/>
        </p:nvPicPr>
        <p:blipFill>
          <a:blip r:embed="rId4" cstate="print"/>
          <a:srcRect l="1964" t="2751" r="3538" b="4851"/>
          <a:stretch>
            <a:fillRect/>
          </a:stretch>
        </p:blipFill>
        <p:spPr>
          <a:xfrm>
            <a:off x="251520" y="260648"/>
            <a:ext cx="8640960" cy="633670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260648"/>
            <a:ext cx="864095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ЭТО НЕОБХОДИМО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ДЛЯ РАБОТЫ ПОВАРА</a:t>
            </a:r>
            <a:endParaRPr lang="ru-RU" sz="2400" b="1" dirty="0"/>
          </a:p>
        </p:txBody>
      </p:sp>
      <p:pic>
        <p:nvPicPr>
          <p:cNvPr id="6" name="Рисунок 5" descr="ð±oð»ñœñˆð¸ðµ-ñƒñ_ñ‚ð°ð½oð²ð»ðµð½ð½ñ‹ðµ-ñ_ð»ðµð¼ðµð½ñ‚ñ‹-ñ_-ð¸ð·oð»ñ_ñ‚oð¼-kitchenware-ñ€ñƒðºð¸-ð²ñ‹ñ‡ðµñ€ñ‡ðµð½ð½ñ‹ð¼-ð½ð°-1418419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764704"/>
            <a:ext cx="8640960" cy="58326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" y="0"/>
            <a:ext cx="9090660" cy="6858000"/>
          </a:xfrm>
          <a:prstGeom prst="rect">
            <a:avLst/>
          </a:prstGeom>
        </p:spPr>
      </p:pic>
      <p:pic>
        <p:nvPicPr>
          <p:cNvPr id="3" name="Рисунок 2" descr="1 (3).jpg"/>
          <p:cNvPicPr>
            <a:picLocks noChangeAspect="1"/>
          </p:cNvPicPr>
          <p:nvPr/>
        </p:nvPicPr>
        <p:blipFill>
          <a:blip r:embed="rId3" cstate="print"/>
          <a:srcRect l="4326" t="6369" r="6687" b="8607"/>
          <a:stretch>
            <a:fillRect/>
          </a:stretch>
        </p:blipFill>
        <p:spPr>
          <a:xfrm>
            <a:off x="323528" y="332656"/>
            <a:ext cx="8208912" cy="59046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1" y="260648"/>
            <a:ext cx="864096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ЭТО НЕОБХОДИМО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ДЛЯ РАБОТЫ ВРАЧА</a:t>
            </a:r>
            <a:endParaRPr lang="ru-RU" sz="2400" b="1" dirty="0"/>
          </a:p>
        </p:txBody>
      </p:sp>
      <p:pic>
        <p:nvPicPr>
          <p:cNvPr id="4" name="Рисунок 3" descr="10146652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764704"/>
            <a:ext cx="8640960" cy="583264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hello_html_573c4bfd.jpg"/>
          <p:cNvPicPr>
            <a:picLocks noChangeAspect="1"/>
          </p:cNvPicPr>
          <p:nvPr/>
        </p:nvPicPr>
        <p:blipFill>
          <a:blip r:embed="rId4" cstate="print"/>
          <a:srcRect l="4951" t="6951" r="6597" b="6951"/>
          <a:stretch>
            <a:fillRect/>
          </a:stretch>
        </p:blipFill>
        <p:spPr>
          <a:xfrm>
            <a:off x="251520" y="260648"/>
            <a:ext cx="8640960" cy="63367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" y="0"/>
            <a:ext cx="909066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260648"/>
            <a:ext cx="864096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ЭТО НЕОБХОДИМО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ДЛЯ РАБОТЫ ПАРИКМАХЕРА</a:t>
            </a:r>
            <a:endParaRPr lang="ru-RU" sz="2400" b="1" dirty="0"/>
          </a:p>
        </p:txBody>
      </p:sp>
      <p:pic>
        <p:nvPicPr>
          <p:cNvPr id="4" name="Рисунок 3" descr="free-hairdressing-salon-vect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764704"/>
            <a:ext cx="8640960" cy="58326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e13d802ecf8b6b855e3207b24e67d86a615b4a79.jpg"/>
          <p:cNvPicPr>
            <a:picLocks noChangeAspect="1"/>
          </p:cNvPicPr>
          <p:nvPr/>
        </p:nvPicPr>
        <p:blipFill>
          <a:blip r:embed="rId3" cstate="print"/>
          <a:srcRect l="4326" t="6951" r="5900" b="8001"/>
          <a:stretch>
            <a:fillRect/>
          </a:stretch>
        </p:blipFill>
        <p:spPr>
          <a:xfrm>
            <a:off x="251520" y="251173"/>
            <a:ext cx="8712968" cy="634617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215</Words>
  <Application>Microsoft Office PowerPoint</Application>
  <PresentationFormat>Экран (4:3)</PresentationFormat>
  <Paragraphs>44</Paragraphs>
  <Slides>31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 НЕОБХОДИМО ДЛЯ РАБОТЫ</vt:lpstr>
      <vt:lpstr>Слайд 18</vt:lpstr>
      <vt:lpstr>Слайд 19</vt:lpstr>
      <vt:lpstr>Слайд 20</vt:lpstr>
      <vt:lpstr> НЕОБХОДИМО ДЛЯ РАБОТЫ</vt:lpstr>
      <vt:lpstr> НЕОБХОДИМО ДЛЯ РАБОТЫ</vt:lpstr>
      <vt:lpstr> НЕОБХОДИМО ДЛЯ РАБОТЫ</vt:lpstr>
      <vt:lpstr> НЕОБХОДИМО ДЛЯ РАБОТЫ</vt:lpstr>
      <vt:lpstr> НЕОБХОДИМО ДЛЯ РАБОТЫ</vt:lpstr>
      <vt:lpstr> НЕОБХОДИМО ДЛЯ РАБОТЫ</vt:lpstr>
      <vt:lpstr> НЕОБХОДИМО ДЛЯ РАБОТЫ</vt:lpstr>
      <vt:lpstr> НЕОБХОДИМО ДЛЯ РАБОТЫ</vt:lpstr>
      <vt:lpstr>Слайд 29</vt:lpstr>
      <vt:lpstr> НЕОБХОДИМО ДЛЯ РАБОТЫ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Zver</dc:creator>
  <cp:lastModifiedBy>Zver</cp:lastModifiedBy>
  <cp:revision>103</cp:revision>
  <dcterms:created xsi:type="dcterms:W3CDTF">2021-02-14T18:22:04Z</dcterms:created>
  <dcterms:modified xsi:type="dcterms:W3CDTF">2021-02-23T17:24:11Z</dcterms:modified>
</cp:coreProperties>
</file>